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68" r:id="rId5"/>
    <p:sldId id="269" r:id="rId6"/>
    <p:sldId id="284" r:id="rId7"/>
    <p:sldId id="285" r:id="rId8"/>
    <p:sldId id="283" r:id="rId9"/>
    <p:sldId id="288" r:id="rId10"/>
    <p:sldId id="286" r:id="rId11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pos="597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3657"/>
    <a:srgbClr val="014E7D"/>
    <a:srgbClr val="F2F2F2"/>
    <a:srgbClr val="01456F"/>
    <a:srgbClr val="014B79"/>
    <a:srgbClr val="002774"/>
    <a:srgbClr val="014067"/>
    <a:srgbClr val="3F3F3F"/>
    <a:srgbClr val="0937C9"/>
    <a:srgbClr val="929A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2093" autoAdjust="0"/>
  </p:normalViewPr>
  <p:slideViewPr>
    <p:cSldViewPr snapToGrid="0" showGuides="1">
      <p:cViewPr varScale="1">
        <p:scale>
          <a:sx n="84" d="100"/>
          <a:sy n="84" d="100"/>
        </p:scale>
        <p:origin x="768" y="78"/>
      </p:cViewPr>
      <p:guideLst>
        <p:guide pos="3840"/>
        <p:guide pos="597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4074" y="1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hyperlink" Target="#&#1047;&#1043;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hyperlink" Target="file:///C:\Users\Admin\Documents\2022%20&#1088;&#1086;&#1073;&#1086;&#1095;&#1072;\&#1047;&#1072;&#1093;&#1080;&#1089;&#1090;&#1080;%20&#1076;&#1086;&#1082;&#1090;&#1086;&#1088;%20&#1092;&#1110;&#1083;&#1086;&#1089;\&#1052;&#1077;&#1090;&#1086;&#1076;&#1080;&#1095;&#1085;&#1110;%20&#1088;&#1077;&#1082;&#1086;&#1084;&#1077;&#1085;&#1076;&#1072;&#1094;&#1110;&#1111;%20&#1079;&#1072;&#1093;&#1080;&#1089;&#1090;%202024.docx" TargetMode="External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hyperlink" Target="#&#1047;&#1043;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hyperlink" Target="file:///C:\Users\Admin\Documents\2022%20&#1088;&#1086;&#1073;&#1086;&#1095;&#1072;\&#1047;&#1072;&#1093;&#1080;&#1089;&#1090;&#1080;%20&#1076;&#1086;&#1082;&#1090;&#1086;&#1088;%20&#1092;&#1110;&#1083;&#1086;&#1089;\&#1052;&#1077;&#1090;&#1086;&#1076;&#1080;&#1095;&#1085;&#1110;%20&#1088;&#1077;&#1082;&#1086;&#1084;&#1077;&#1085;&#1076;&#1072;&#1094;&#1110;&#1111;%20&#1079;&#1072;&#1093;&#1080;&#1089;&#1090;%202024.doc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177FCA-AD04-4C31-913F-E31B87CE41C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UA"/>
        </a:p>
      </dgm:t>
    </dgm:pt>
    <dgm:pt modelId="{B4B31216-B685-4C5C-8F2F-68067F28ECCA}">
      <dgm:prSet/>
      <dgm:spPr/>
      <dgm:t>
        <a:bodyPr/>
        <a:lstStyle/>
        <a:p>
          <a:r>
            <a:rPr lang="uk-UA" b="1" i="0" baseline="0"/>
            <a:t>Атестація здобувачів третього освітньо-наукового рівня та присудження їм ступеня доктора філософії в Дніпровському національному університеті імені Олеся Гончара (ДНУ) відбувається відповідно до Положення про порядок присудження ступеня доктора філософії та скасування рішення разової спеціалізованої вченої ради про присудження ступеня доктора філософії у Дніпровському національному університеті імені Олеся Гончара, затвердженого рішенням вченої ради ДНУ від «19» травня 2022 р., протокол № 11, та введеного в дію наказом ректора ДНУ від «20» травня 2022 р. № 147, зі змінами, внесеними рішенням вченої ради ДНУ від «23» листопада 2023 р., протокол № 3, та введеного в дію наказом ректора ДНУ від «24» листопада 2023 р. № 331.</a:t>
          </a:r>
          <a:endParaRPr lang="ru-UA"/>
        </a:p>
      </dgm:t>
    </dgm:pt>
    <dgm:pt modelId="{BD3D861D-C30C-419C-9CC1-5B3C0157756D}" type="parTrans" cxnId="{4E4B365B-A919-4741-A574-DAE464272F6C}">
      <dgm:prSet/>
      <dgm:spPr/>
      <dgm:t>
        <a:bodyPr/>
        <a:lstStyle/>
        <a:p>
          <a:endParaRPr lang="ru-UA"/>
        </a:p>
      </dgm:t>
    </dgm:pt>
    <dgm:pt modelId="{D69EA799-1B30-4AD9-8223-F1CF6653C69B}" type="sibTrans" cxnId="{4E4B365B-A919-4741-A574-DAE464272F6C}">
      <dgm:prSet/>
      <dgm:spPr/>
      <dgm:t>
        <a:bodyPr/>
        <a:lstStyle/>
        <a:p>
          <a:endParaRPr lang="ru-UA"/>
        </a:p>
      </dgm:t>
    </dgm:pt>
    <dgm:pt modelId="{5D71AA8A-2987-48D7-B4CE-35E745345682}" type="pres">
      <dgm:prSet presAssocID="{5D177FCA-AD04-4C31-913F-E31B87CE41C4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322090-198C-4EDB-AF38-47EB8FE485BB}" type="pres">
      <dgm:prSet presAssocID="{5D177FCA-AD04-4C31-913F-E31B87CE41C4}" presName="arrow" presStyleLbl="bgShp" presStyleIdx="0" presStyleCnt="1"/>
      <dgm:spPr/>
    </dgm:pt>
    <dgm:pt modelId="{16811BEA-B8FA-41C8-B874-509AC041E02E}" type="pres">
      <dgm:prSet presAssocID="{5D177FCA-AD04-4C31-913F-E31B87CE41C4}" presName="linearProcess" presStyleCnt="0"/>
      <dgm:spPr/>
    </dgm:pt>
    <dgm:pt modelId="{0019C934-863C-4A2E-B9C9-60F5F2C66348}" type="pres">
      <dgm:prSet presAssocID="{B4B31216-B685-4C5C-8F2F-68067F28ECCA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C4964B-BECC-43B4-B18A-1DC0DCBBC8E2}" type="presOf" srcId="{B4B31216-B685-4C5C-8F2F-68067F28ECCA}" destId="{0019C934-863C-4A2E-B9C9-60F5F2C66348}" srcOrd="0" destOrd="0" presId="urn:microsoft.com/office/officeart/2005/8/layout/hProcess9"/>
    <dgm:cxn modelId="{0AC6B6D3-3418-40F0-AB09-65B69F2E78D8}" type="presOf" srcId="{5D177FCA-AD04-4C31-913F-E31B87CE41C4}" destId="{5D71AA8A-2987-48D7-B4CE-35E745345682}" srcOrd="0" destOrd="0" presId="urn:microsoft.com/office/officeart/2005/8/layout/hProcess9"/>
    <dgm:cxn modelId="{4E4B365B-A919-4741-A574-DAE464272F6C}" srcId="{5D177FCA-AD04-4C31-913F-E31B87CE41C4}" destId="{B4B31216-B685-4C5C-8F2F-68067F28ECCA}" srcOrd="0" destOrd="0" parTransId="{BD3D861D-C30C-419C-9CC1-5B3C0157756D}" sibTransId="{D69EA799-1B30-4AD9-8223-F1CF6653C69B}"/>
    <dgm:cxn modelId="{5E2CECDC-E07B-4CB2-B5B5-E2ED4C88F930}" type="presParOf" srcId="{5D71AA8A-2987-48D7-B4CE-35E745345682}" destId="{F7322090-198C-4EDB-AF38-47EB8FE485BB}" srcOrd="0" destOrd="0" presId="urn:microsoft.com/office/officeart/2005/8/layout/hProcess9"/>
    <dgm:cxn modelId="{0E05BB87-3202-4E0F-9240-5A34B61191FA}" type="presParOf" srcId="{5D71AA8A-2987-48D7-B4CE-35E745345682}" destId="{16811BEA-B8FA-41C8-B874-509AC041E02E}" srcOrd="1" destOrd="0" presId="urn:microsoft.com/office/officeart/2005/8/layout/hProcess9"/>
    <dgm:cxn modelId="{FC3E1912-D3CC-46D1-A93D-414F114E3F08}" type="presParOf" srcId="{16811BEA-B8FA-41C8-B874-509AC041E02E}" destId="{0019C934-863C-4A2E-B9C9-60F5F2C66348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6680C7-3EF7-4B67-872D-8DC47AEF1093}" type="doc">
      <dgm:prSet loTypeId="urn:microsoft.com/office/officeart/2005/8/layout/target2" loCatId="relationship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UA"/>
        </a:p>
      </dgm:t>
    </dgm:pt>
    <dgm:pt modelId="{85D92001-F51C-448C-89BA-E130968A2837}">
      <dgm:prSet custT="1"/>
      <dgm:spPr/>
      <dgm:t>
        <a:bodyPr/>
        <a:lstStyle/>
        <a:p>
          <a:r>
            <a:rPr lang="uk-UA" sz="2000" b="1" dirty="0"/>
            <a:t>КОРИСНІ ПОСИЛАННЯ</a:t>
          </a:r>
          <a:endParaRPr lang="ru-UA" sz="2000" b="1" dirty="0"/>
        </a:p>
      </dgm:t>
    </dgm:pt>
    <dgm:pt modelId="{33E30C47-B9D9-4DAE-94B8-375455D1617C}" type="parTrans" cxnId="{6E1E9A28-0A22-4A5D-A217-1519AC9975A7}">
      <dgm:prSet/>
      <dgm:spPr/>
      <dgm:t>
        <a:bodyPr/>
        <a:lstStyle/>
        <a:p>
          <a:endParaRPr lang="ru-UA"/>
        </a:p>
      </dgm:t>
    </dgm:pt>
    <dgm:pt modelId="{994B761F-9546-4582-B25D-DD1D326EF02F}" type="sibTrans" cxnId="{6E1E9A28-0A22-4A5D-A217-1519AC9975A7}">
      <dgm:prSet/>
      <dgm:spPr/>
      <dgm:t>
        <a:bodyPr/>
        <a:lstStyle/>
        <a:p>
          <a:endParaRPr lang="ru-UA"/>
        </a:p>
      </dgm:t>
    </dgm:pt>
    <dgm:pt modelId="{9A128B66-596C-4160-828C-EEDE043E8B7E}">
      <dgm:prSet custT="1"/>
      <dgm:spPr/>
      <dgm:t>
        <a:bodyPr/>
        <a:lstStyle/>
        <a:p>
          <a:r>
            <a:rPr lang="uk-UA" sz="1200" dirty="0"/>
            <a:t>Положення про порядок присудження ступеня доктора філософії та скасування рішення разової спеціалізованої вченої ради про присудження ступеня доктора філософії у Дніпровському національному університеті імені Олеся Гончара </a:t>
          </a:r>
          <a:r>
            <a:rPr lang="en-US" sz="1200" dirty="0"/>
            <a:t>https://www.dnu.dp.ua/docs/%D0%9D-331%20%D0%B2%D1%96%D0%B4%2024_11_2023_skasuvannya%20rishennya%20razovoyi.pdf.</a:t>
          </a:r>
          <a:endParaRPr lang="ru-UA" sz="1200" dirty="0"/>
        </a:p>
      </dgm:t>
    </dgm:pt>
    <dgm:pt modelId="{BE57B6DD-6CBB-4189-B0E7-6FFC9CC9AA54}" type="parTrans" cxnId="{C5430CE1-DD22-414E-8B6D-56C508CAD292}">
      <dgm:prSet/>
      <dgm:spPr/>
      <dgm:t>
        <a:bodyPr/>
        <a:lstStyle/>
        <a:p>
          <a:endParaRPr lang="ru-UA"/>
        </a:p>
      </dgm:t>
    </dgm:pt>
    <dgm:pt modelId="{A5C6A20C-AB94-440F-A344-1C331DEF5956}" type="sibTrans" cxnId="{C5430CE1-DD22-414E-8B6D-56C508CAD292}">
      <dgm:prSet/>
      <dgm:spPr/>
      <dgm:t>
        <a:bodyPr/>
        <a:lstStyle/>
        <a:p>
          <a:endParaRPr lang="ru-UA"/>
        </a:p>
      </dgm:t>
    </dgm:pt>
    <dgm:pt modelId="{47FBA831-DB02-4D78-866F-2ED45DAD9E61}">
      <dgm:prSet custT="1"/>
      <dgm:spPr/>
      <dgm:t>
        <a:bodyPr/>
        <a:lstStyle/>
        <a:p>
          <a:r>
            <a:rPr lang="uk-UA" sz="1200" dirty="0"/>
            <a:t>Положення про підготовку здобувачів вищої освіти ступеня доктора філософії та доктора наук у Дніпровському національному університеті імені Олеся Гончара </a:t>
          </a:r>
          <a:r>
            <a:rPr lang="en-US" sz="1200" dirty="0"/>
            <a:t>https://www.dnu.dp.ua/docs/%D0%9D-332%20%D0%B2%D1%96%D0%B4%2024_11_2023%20Polozhennya%20pro%20pidtogovku%20stupenya%20doktora%20filosofiyi.pdf. </a:t>
          </a:r>
          <a:endParaRPr lang="ru-UA" sz="1200" dirty="0"/>
        </a:p>
      </dgm:t>
    </dgm:pt>
    <dgm:pt modelId="{91F3CDB9-E1DA-41B3-86F3-2930864108FB}" type="parTrans" cxnId="{56B32C4C-4BFC-4B2A-9F1D-AD010B349615}">
      <dgm:prSet/>
      <dgm:spPr/>
      <dgm:t>
        <a:bodyPr/>
        <a:lstStyle/>
        <a:p>
          <a:endParaRPr lang="ru-UA"/>
        </a:p>
      </dgm:t>
    </dgm:pt>
    <dgm:pt modelId="{26CB068C-CE2E-4B81-B4F5-A69BBBBCFC27}" type="sibTrans" cxnId="{56B32C4C-4BFC-4B2A-9F1D-AD010B349615}">
      <dgm:prSet/>
      <dgm:spPr/>
      <dgm:t>
        <a:bodyPr/>
        <a:lstStyle/>
        <a:p>
          <a:endParaRPr lang="ru-UA"/>
        </a:p>
      </dgm:t>
    </dgm:pt>
    <dgm:pt modelId="{49BE08E1-E81A-4624-B31A-330616A4CBB1}">
      <dgm:prSet custT="1"/>
      <dgm:spPr/>
      <dgm:t>
        <a:bodyPr/>
        <a:lstStyle/>
        <a:p>
          <a:r>
            <a:rPr lang="uk-UA" sz="1200" dirty="0"/>
            <a:t>Положення про запобігання та виявлення фактів порушення академічної доброчесності у ДНУ </a:t>
          </a:r>
          <a:r>
            <a:rPr lang="en-US" sz="1200" dirty="0"/>
            <a:t>https://www.dnu.dp.ua/docs/dnu/polozhennya/Polozhennya_Akadem_dobrochesnist'-2020.pdf. </a:t>
          </a:r>
          <a:endParaRPr lang="ru-UA" sz="1200" dirty="0"/>
        </a:p>
      </dgm:t>
    </dgm:pt>
    <dgm:pt modelId="{58695F5A-F0C8-4052-B703-01DC976736F4}" type="parTrans" cxnId="{089DDD0C-839D-4DD1-BA12-60850F0E0EC2}">
      <dgm:prSet/>
      <dgm:spPr/>
      <dgm:t>
        <a:bodyPr/>
        <a:lstStyle/>
        <a:p>
          <a:endParaRPr lang="ru-UA"/>
        </a:p>
      </dgm:t>
    </dgm:pt>
    <dgm:pt modelId="{CD4B550C-68B9-4A85-8547-FDAE6D63D9CE}" type="sibTrans" cxnId="{089DDD0C-839D-4DD1-BA12-60850F0E0EC2}">
      <dgm:prSet/>
      <dgm:spPr/>
      <dgm:t>
        <a:bodyPr/>
        <a:lstStyle/>
        <a:p>
          <a:endParaRPr lang="ru-UA"/>
        </a:p>
      </dgm:t>
    </dgm:pt>
    <dgm:pt modelId="{24854B24-4610-481F-84BB-9EE8E1124E74}">
      <dgm:prSet custT="1"/>
      <dgm:spPr/>
      <dgm:t>
        <a:bodyPr/>
        <a:lstStyle/>
        <a:p>
          <a:r>
            <a:rPr lang="uk-UA" sz="1200" dirty="0"/>
            <a:t>Про внесення змін до деяких постанов Кабінету Міністрів України з питань підготовки та атестації здобувачів наукових ступенів. Постанова Кабінету Міністрів України від 19.05.2023 р. № 502 </a:t>
          </a:r>
          <a:r>
            <a:rPr lang="en-US" sz="1200" dirty="0"/>
            <a:t>https://zakon.rada.gov.ua/laws/show/502-2023-%D0%BF#Text.</a:t>
          </a:r>
          <a:endParaRPr lang="ru-UA" sz="1200" dirty="0"/>
        </a:p>
      </dgm:t>
    </dgm:pt>
    <dgm:pt modelId="{D8567127-FAE7-4565-B1D2-AEAB9448AF7A}" type="parTrans" cxnId="{169B9DD8-6418-4C66-832A-64FEBE82EAF5}">
      <dgm:prSet/>
      <dgm:spPr/>
      <dgm:t>
        <a:bodyPr/>
        <a:lstStyle/>
        <a:p>
          <a:endParaRPr lang="ru-UA"/>
        </a:p>
      </dgm:t>
    </dgm:pt>
    <dgm:pt modelId="{07BD5079-ADF7-44E2-B8E5-722F920EBB48}" type="sibTrans" cxnId="{169B9DD8-6418-4C66-832A-64FEBE82EAF5}">
      <dgm:prSet/>
      <dgm:spPr/>
      <dgm:t>
        <a:bodyPr/>
        <a:lstStyle/>
        <a:p>
          <a:endParaRPr lang="ru-UA"/>
        </a:p>
      </dgm:t>
    </dgm:pt>
    <dgm:pt modelId="{693FA754-8F66-4131-AC6C-891672969F4C}">
      <dgm:prSet custT="1"/>
      <dgm:spPr/>
      <dgm:t>
        <a:bodyPr/>
        <a:lstStyle/>
        <a:p>
          <a:r>
            <a:rPr lang="uk-UA" sz="1200" dirty="0"/>
            <a:t>Про затвердження Порядку присудження ступеня доктора філософії та скасування рішення разової спеціалізованої вченої ради закладу вищої освіти, наукової установи про присудження ступеня доктора філософії. Постанова Кабінету Міністрів України 12.01.2022 № 44 (зі змінами, внесеними згідно із постановами КМ № 341 від 21.03.2022, № 502 від 19.05.2023). </a:t>
          </a:r>
          <a:r>
            <a:rPr lang="en-US" sz="1200" dirty="0"/>
            <a:t>https://zakon.rada.gov.ua/laws/show/44-2022-%D0%BF#Text</a:t>
          </a:r>
          <a:endParaRPr lang="ru-UA" sz="1200" dirty="0"/>
        </a:p>
      </dgm:t>
    </dgm:pt>
    <dgm:pt modelId="{0783FC61-E364-4A87-9E33-F22AF4EAA9FD}" type="parTrans" cxnId="{3B90C690-F4F0-42DB-BC07-A994C32184F5}">
      <dgm:prSet/>
      <dgm:spPr/>
      <dgm:t>
        <a:bodyPr/>
        <a:lstStyle/>
        <a:p>
          <a:endParaRPr lang="ru-UA"/>
        </a:p>
      </dgm:t>
    </dgm:pt>
    <dgm:pt modelId="{0C4C4875-A434-4849-9C4F-0943D278A083}" type="sibTrans" cxnId="{3B90C690-F4F0-42DB-BC07-A994C32184F5}">
      <dgm:prSet/>
      <dgm:spPr/>
      <dgm:t>
        <a:bodyPr/>
        <a:lstStyle/>
        <a:p>
          <a:endParaRPr lang="ru-UA"/>
        </a:p>
      </dgm:t>
    </dgm:pt>
    <dgm:pt modelId="{43EF0021-6EBD-4C7C-8228-DA8DE5E67680}" type="pres">
      <dgm:prSet presAssocID="{906680C7-3EF7-4B67-872D-8DC47AEF1093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541EB8C-C575-4968-9387-4CEF52EE78B0}" type="pres">
      <dgm:prSet presAssocID="{906680C7-3EF7-4B67-872D-8DC47AEF1093}" presName="outerBox" presStyleCnt="0"/>
      <dgm:spPr/>
    </dgm:pt>
    <dgm:pt modelId="{BA35E542-72A6-4376-B97B-76646C993AA5}" type="pres">
      <dgm:prSet presAssocID="{906680C7-3EF7-4B67-872D-8DC47AEF1093}" presName="outerBoxParent" presStyleLbl="node1" presStyleIdx="0" presStyleCnt="1" custLinFactNeighborY="-9445"/>
      <dgm:spPr/>
      <dgm:t>
        <a:bodyPr/>
        <a:lstStyle/>
        <a:p>
          <a:endParaRPr lang="ru-RU"/>
        </a:p>
      </dgm:t>
    </dgm:pt>
    <dgm:pt modelId="{5B5201DE-1D36-4616-A4A5-93A450204D1A}" type="pres">
      <dgm:prSet presAssocID="{906680C7-3EF7-4B67-872D-8DC47AEF1093}" presName="outerBoxChildren" presStyleCnt="0"/>
      <dgm:spPr/>
    </dgm:pt>
    <dgm:pt modelId="{CB389C89-98F6-4784-A60C-222A57B5A185}" type="pres">
      <dgm:prSet presAssocID="{693FA754-8F66-4131-AC6C-891672969F4C}" presName="oChild" presStyleLbl="fgAcc1" presStyleIdx="0" presStyleCnt="5" custScaleX="131212" custScaleY="177109" custLinFactNeighborY="-230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A6AD44-9881-4971-8CBC-4C42281A0C33}" type="pres">
      <dgm:prSet presAssocID="{0C4C4875-A434-4849-9C4F-0943D278A083}" presName="outerSibTrans" presStyleCnt="0"/>
      <dgm:spPr/>
    </dgm:pt>
    <dgm:pt modelId="{F24D78D8-E723-4938-91BA-66AB58E990E2}" type="pres">
      <dgm:prSet presAssocID="{9A128B66-596C-4160-828C-EEDE043E8B7E}" presName="oChild" presStyleLbl="fgAcc1" presStyleIdx="1" presStyleCnt="5" custScaleX="126018" custScaleY="177109" custLinFactNeighborY="-230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CF5830-8991-40D8-8A5C-FB7AF1520600}" type="pres">
      <dgm:prSet presAssocID="{A5C6A20C-AB94-440F-A344-1C331DEF5956}" presName="outerSibTrans" presStyleCnt="0"/>
      <dgm:spPr/>
    </dgm:pt>
    <dgm:pt modelId="{0255B416-6C90-4BD0-9E6D-10124162D6B7}" type="pres">
      <dgm:prSet presAssocID="{47FBA831-DB02-4D78-866F-2ED45DAD9E61}" presName="oChild" presStyleLbl="fgAcc1" presStyleIdx="2" presStyleCnt="5" custScaleX="131573" custScaleY="177109" custLinFactNeighborY="-230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84227F-7F96-4B60-B186-B062E4F372BB}" type="pres">
      <dgm:prSet presAssocID="{26CB068C-CE2E-4B81-B4F5-A69BBBBCFC27}" presName="outerSibTrans" presStyleCnt="0"/>
      <dgm:spPr/>
    </dgm:pt>
    <dgm:pt modelId="{D4FB3F66-8E0C-4A78-B27B-B95EC4B1F0C1}" type="pres">
      <dgm:prSet presAssocID="{49BE08E1-E81A-4624-B31A-330616A4CBB1}" presName="oChild" presStyleLbl="fgAcc1" presStyleIdx="3" presStyleCnt="5" custScaleY="177109" custLinFactNeighborY="-230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79EF16-D6CB-47C5-8269-405D9362C229}" type="pres">
      <dgm:prSet presAssocID="{CD4B550C-68B9-4A85-8547-FDAE6D63D9CE}" presName="outerSibTrans" presStyleCnt="0"/>
      <dgm:spPr/>
    </dgm:pt>
    <dgm:pt modelId="{53E1FE8E-A3EC-49C5-8123-4E3624641138}" type="pres">
      <dgm:prSet presAssocID="{24854B24-4610-481F-84BB-9EE8E1124E74}" presName="oChild" presStyleLbl="fgAcc1" presStyleIdx="4" presStyleCnt="5" custScaleX="111678" custScaleY="177109" custLinFactNeighborY="-233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9B9DD8-6418-4C66-832A-64FEBE82EAF5}" srcId="{85D92001-F51C-448C-89BA-E130968A2837}" destId="{24854B24-4610-481F-84BB-9EE8E1124E74}" srcOrd="4" destOrd="0" parTransId="{D8567127-FAE7-4565-B1D2-AEAB9448AF7A}" sibTransId="{07BD5079-ADF7-44E2-B8E5-722F920EBB48}"/>
    <dgm:cxn modelId="{6E1E9A28-0A22-4A5D-A217-1519AC9975A7}" srcId="{906680C7-3EF7-4B67-872D-8DC47AEF1093}" destId="{85D92001-F51C-448C-89BA-E130968A2837}" srcOrd="0" destOrd="0" parTransId="{33E30C47-B9D9-4DAE-94B8-375455D1617C}" sibTransId="{994B761F-9546-4582-B25D-DD1D326EF02F}"/>
    <dgm:cxn modelId="{089DDD0C-839D-4DD1-BA12-60850F0E0EC2}" srcId="{85D92001-F51C-448C-89BA-E130968A2837}" destId="{49BE08E1-E81A-4624-B31A-330616A4CBB1}" srcOrd="3" destOrd="0" parTransId="{58695F5A-F0C8-4052-B703-01DC976736F4}" sibTransId="{CD4B550C-68B9-4A85-8547-FDAE6D63D9CE}"/>
    <dgm:cxn modelId="{98DB45B7-7083-4EA8-9C9D-327965C1F939}" type="presOf" srcId="{47FBA831-DB02-4D78-866F-2ED45DAD9E61}" destId="{0255B416-6C90-4BD0-9E6D-10124162D6B7}" srcOrd="0" destOrd="0" presId="urn:microsoft.com/office/officeart/2005/8/layout/target2"/>
    <dgm:cxn modelId="{069EDF7F-F1CB-46F9-A6BC-6113969E0213}" type="presOf" srcId="{85D92001-F51C-448C-89BA-E130968A2837}" destId="{BA35E542-72A6-4376-B97B-76646C993AA5}" srcOrd="0" destOrd="0" presId="urn:microsoft.com/office/officeart/2005/8/layout/target2"/>
    <dgm:cxn modelId="{C5430CE1-DD22-414E-8B6D-56C508CAD292}" srcId="{85D92001-F51C-448C-89BA-E130968A2837}" destId="{9A128B66-596C-4160-828C-EEDE043E8B7E}" srcOrd="1" destOrd="0" parTransId="{BE57B6DD-6CBB-4189-B0E7-6FFC9CC9AA54}" sibTransId="{A5C6A20C-AB94-440F-A344-1C331DEF5956}"/>
    <dgm:cxn modelId="{56B32C4C-4BFC-4B2A-9F1D-AD010B349615}" srcId="{85D92001-F51C-448C-89BA-E130968A2837}" destId="{47FBA831-DB02-4D78-866F-2ED45DAD9E61}" srcOrd="2" destOrd="0" parTransId="{91F3CDB9-E1DA-41B3-86F3-2930864108FB}" sibTransId="{26CB068C-CE2E-4B81-B4F5-A69BBBBCFC27}"/>
    <dgm:cxn modelId="{58FE5254-6B7B-437C-9064-0C9611A17F5C}" type="presOf" srcId="{24854B24-4610-481F-84BB-9EE8E1124E74}" destId="{53E1FE8E-A3EC-49C5-8123-4E3624641138}" srcOrd="0" destOrd="0" presId="urn:microsoft.com/office/officeart/2005/8/layout/target2"/>
    <dgm:cxn modelId="{18B5AC87-0C85-41E1-A2C3-A47B2BF089A6}" type="presOf" srcId="{693FA754-8F66-4131-AC6C-891672969F4C}" destId="{CB389C89-98F6-4784-A60C-222A57B5A185}" srcOrd="0" destOrd="0" presId="urn:microsoft.com/office/officeart/2005/8/layout/target2"/>
    <dgm:cxn modelId="{90181A8F-DC1E-48B9-BBEE-D777435BCC9B}" type="presOf" srcId="{906680C7-3EF7-4B67-872D-8DC47AEF1093}" destId="{43EF0021-6EBD-4C7C-8228-DA8DE5E67680}" srcOrd="0" destOrd="0" presId="urn:microsoft.com/office/officeart/2005/8/layout/target2"/>
    <dgm:cxn modelId="{3B90C690-F4F0-42DB-BC07-A994C32184F5}" srcId="{85D92001-F51C-448C-89BA-E130968A2837}" destId="{693FA754-8F66-4131-AC6C-891672969F4C}" srcOrd="0" destOrd="0" parTransId="{0783FC61-E364-4A87-9E33-F22AF4EAA9FD}" sibTransId="{0C4C4875-A434-4849-9C4F-0943D278A083}"/>
    <dgm:cxn modelId="{C1A8687B-7A78-4F0E-B908-E83E5939AB62}" type="presOf" srcId="{49BE08E1-E81A-4624-B31A-330616A4CBB1}" destId="{D4FB3F66-8E0C-4A78-B27B-B95EC4B1F0C1}" srcOrd="0" destOrd="0" presId="urn:microsoft.com/office/officeart/2005/8/layout/target2"/>
    <dgm:cxn modelId="{15E7F7A6-478B-4549-983B-A4AE8DC12A47}" type="presOf" srcId="{9A128B66-596C-4160-828C-EEDE043E8B7E}" destId="{F24D78D8-E723-4938-91BA-66AB58E990E2}" srcOrd="0" destOrd="0" presId="urn:microsoft.com/office/officeart/2005/8/layout/target2"/>
    <dgm:cxn modelId="{EDA77FA0-1702-4508-B413-965BD5F3922F}" type="presParOf" srcId="{43EF0021-6EBD-4C7C-8228-DA8DE5E67680}" destId="{B541EB8C-C575-4968-9387-4CEF52EE78B0}" srcOrd="0" destOrd="0" presId="urn:microsoft.com/office/officeart/2005/8/layout/target2"/>
    <dgm:cxn modelId="{0BCE040F-F371-434A-8A83-0EB2E8D67C7A}" type="presParOf" srcId="{B541EB8C-C575-4968-9387-4CEF52EE78B0}" destId="{BA35E542-72A6-4376-B97B-76646C993AA5}" srcOrd="0" destOrd="0" presId="urn:microsoft.com/office/officeart/2005/8/layout/target2"/>
    <dgm:cxn modelId="{32698EC0-E134-48FA-8C53-6D26A8BA4CEE}" type="presParOf" srcId="{B541EB8C-C575-4968-9387-4CEF52EE78B0}" destId="{5B5201DE-1D36-4616-A4A5-93A450204D1A}" srcOrd="1" destOrd="0" presId="urn:microsoft.com/office/officeart/2005/8/layout/target2"/>
    <dgm:cxn modelId="{2A99FD9B-8A29-47A8-99D6-50EDF483C565}" type="presParOf" srcId="{5B5201DE-1D36-4616-A4A5-93A450204D1A}" destId="{CB389C89-98F6-4784-A60C-222A57B5A185}" srcOrd="0" destOrd="0" presId="urn:microsoft.com/office/officeart/2005/8/layout/target2"/>
    <dgm:cxn modelId="{5C3B995C-3C35-4B77-90AF-1E79B27727F1}" type="presParOf" srcId="{5B5201DE-1D36-4616-A4A5-93A450204D1A}" destId="{7CA6AD44-9881-4971-8CBC-4C42281A0C33}" srcOrd="1" destOrd="0" presId="urn:microsoft.com/office/officeart/2005/8/layout/target2"/>
    <dgm:cxn modelId="{923313B3-2AD7-4741-8C8F-B7538DC6D69B}" type="presParOf" srcId="{5B5201DE-1D36-4616-A4A5-93A450204D1A}" destId="{F24D78D8-E723-4938-91BA-66AB58E990E2}" srcOrd="2" destOrd="0" presId="urn:microsoft.com/office/officeart/2005/8/layout/target2"/>
    <dgm:cxn modelId="{0A477ED5-5DA5-4F4C-B0BB-B779DCF4C9F6}" type="presParOf" srcId="{5B5201DE-1D36-4616-A4A5-93A450204D1A}" destId="{64CF5830-8991-40D8-8A5C-FB7AF1520600}" srcOrd="3" destOrd="0" presId="urn:microsoft.com/office/officeart/2005/8/layout/target2"/>
    <dgm:cxn modelId="{42383AD8-D861-4AF4-8548-611A5F249E72}" type="presParOf" srcId="{5B5201DE-1D36-4616-A4A5-93A450204D1A}" destId="{0255B416-6C90-4BD0-9E6D-10124162D6B7}" srcOrd="4" destOrd="0" presId="urn:microsoft.com/office/officeart/2005/8/layout/target2"/>
    <dgm:cxn modelId="{062B263B-940D-4669-BFCB-B6AA2C78CE2D}" type="presParOf" srcId="{5B5201DE-1D36-4616-A4A5-93A450204D1A}" destId="{5484227F-7F96-4B60-B186-B062E4F372BB}" srcOrd="5" destOrd="0" presId="urn:microsoft.com/office/officeart/2005/8/layout/target2"/>
    <dgm:cxn modelId="{976AFBC6-4A88-4880-8EBF-0D70D852A7E5}" type="presParOf" srcId="{5B5201DE-1D36-4616-A4A5-93A450204D1A}" destId="{D4FB3F66-8E0C-4A78-B27B-B95EC4B1F0C1}" srcOrd="6" destOrd="0" presId="urn:microsoft.com/office/officeart/2005/8/layout/target2"/>
    <dgm:cxn modelId="{4E367D99-AAE8-417E-BCD5-C8971C9D2963}" type="presParOf" srcId="{5B5201DE-1D36-4616-A4A5-93A450204D1A}" destId="{7F79EF16-D6CB-47C5-8269-405D9362C229}" srcOrd="7" destOrd="0" presId="urn:microsoft.com/office/officeart/2005/8/layout/target2"/>
    <dgm:cxn modelId="{92EDED66-C977-48F0-82E2-0A83B64273F6}" type="presParOf" srcId="{5B5201DE-1D36-4616-A4A5-93A450204D1A}" destId="{53E1FE8E-A3EC-49C5-8123-4E3624641138}" srcOrd="8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034AC3-E57F-4A01-A8E7-FF3B31A03293}" type="doc">
      <dgm:prSet loTypeId="urn:microsoft.com/office/officeart/2005/8/layout/hierarchy4" loCatId="hierarchy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ru-UA"/>
        </a:p>
      </dgm:t>
    </dgm:pt>
    <dgm:pt modelId="{498BD4B6-FD76-4061-B50E-6B90EADDBC14}">
      <dgm:prSet custT="1"/>
      <dgm:spPr/>
      <dgm:t>
        <a:bodyPr/>
        <a:lstStyle/>
        <a:p>
          <a:r>
            <a:rPr lang="uk-UA" sz="2000" dirty="0"/>
            <a:t>Отримання довідки про виконання </a:t>
          </a:r>
          <a:r>
            <a:rPr lang="uk-UA" sz="2000" dirty="0" err="1"/>
            <a:t>освітньо</a:t>
          </a:r>
          <a:r>
            <a:rPr lang="uk-UA" sz="2000" dirty="0"/>
            <a:t>-наукової програми і висновка наукового керівника</a:t>
          </a:r>
          <a:endParaRPr lang="ru-UA" sz="2000" dirty="0"/>
        </a:p>
      </dgm:t>
    </dgm:pt>
    <dgm:pt modelId="{484B3836-E0FA-4AB1-BDD7-988DFDDD0EC7}" type="parTrans" cxnId="{14BA0D93-143F-48BD-B1A0-B6671DC69EDB}">
      <dgm:prSet/>
      <dgm:spPr/>
      <dgm:t>
        <a:bodyPr/>
        <a:lstStyle/>
        <a:p>
          <a:endParaRPr lang="ru-UA"/>
        </a:p>
      </dgm:t>
    </dgm:pt>
    <dgm:pt modelId="{17103F79-A236-4CA4-9431-4DFDE0CAB977}" type="sibTrans" cxnId="{14BA0D93-143F-48BD-B1A0-B6671DC69EDB}">
      <dgm:prSet/>
      <dgm:spPr/>
      <dgm:t>
        <a:bodyPr/>
        <a:lstStyle/>
        <a:p>
          <a:endParaRPr lang="ru-UA"/>
        </a:p>
      </dgm:t>
    </dgm:pt>
    <dgm:pt modelId="{4B8E54C1-FFEF-431D-A175-0D97BD1BFBDC}">
      <dgm:prSet custT="1"/>
      <dgm:spPr/>
      <dgm:t>
        <a:bodyPr/>
        <a:lstStyle/>
        <a:p>
          <a:r>
            <a:rPr lang="uk-UA" sz="1400" i="1" dirty="0"/>
            <a:t>Не пізніше ніж протягом дев’яти місяців до завершення нормативного строку навчання за акредитованою </a:t>
          </a:r>
          <a:r>
            <a:rPr lang="uk-UA" sz="1400" i="1" dirty="0" err="1"/>
            <a:t>освітньо</a:t>
          </a:r>
          <a:r>
            <a:rPr lang="uk-UA" sz="1400" i="1" dirty="0"/>
            <a:t>-науковою програмою</a:t>
          </a:r>
          <a:endParaRPr lang="ru-UA" sz="1400" i="1" dirty="0"/>
        </a:p>
      </dgm:t>
    </dgm:pt>
    <dgm:pt modelId="{130BFEA7-1430-4EA3-B4B4-E86475EBA4ED}" type="parTrans" cxnId="{3D0B24A3-78CA-4C74-8865-2590993E0F08}">
      <dgm:prSet/>
      <dgm:spPr/>
      <dgm:t>
        <a:bodyPr/>
        <a:lstStyle/>
        <a:p>
          <a:endParaRPr lang="ru-UA"/>
        </a:p>
      </dgm:t>
    </dgm:pt>
    <dgm:pt modelId="{44260ECA-1114-477C-95FC-FD8E9FDC46AF}" type="sibTrans" cxnId="{3D0B24A3-78CA-4C74-8865-2590993E0F08}">
      <dgm:prSet/>
      <dgm:spPr/>
      <dgm:t>
        <a:bodyPr/>
        <a:lstStyle/>
        <a:p>
          <a:endParaRPr lang="ru-UA"/>
        </a:p>
      </dgm:t>
    </dgm:pt>
    <dgm:pt modelId="{C39B41DA-97F4-4B0F-B0EA-E82A673784F6}">
      <dgm:prSet custT="1"/>
      <dgm:spPr/>
      <dgm:t>
        <a:bodyPr/>
        <a:lstStyle/>
        <a:p>
          <a:r>
            <a:rPr lang="uk-UA" sz="1600" dirty="0"/>
            <a:t>Науковий керівник / керівники</a:t>
          </a:r>
          <a:endParaRPr lang="ru-UA" sz="1600" dirty="0"/>
        </a:p>
      </dgm:t>
    </dgm:pt>
    <dgm:pt modelId="{CC0E5B38-CC34-4291-AF5A-5D539D7101C0}" type="parTrans" cxnId="{8B8EAC87-1D02-487D-AA3E-72D2099E0D91}">
      <dgm:prSet/>
      <dgm:spPr/>
      <dgm:t>
        <a:bodyPr/>
        <a:lstStyle/>
        <a:p>
          <a:endParaRPr lang="ru-UA"/>
        </a:p>
      </dgm:t>
    </dgm:pt>
    <dgm:pt modelId="{FEA3D125-877B-4E6C-9B9B-22203B03705C}" type="sibTrans" cxnId="{8B8EAC87-1D02-487D-AA3E-72D2099E0D91}">
      <dgm:prSet/>
      <dgm:spPr/>
      <dgm:t>
        <a:bodyPr/>
        <a:lstStyle/>
        <a:p>
          <a:endParaRPr lang="ru-UA"/>
        </a:p>
      </dgm:t>
    </dgm:pt>
    <dgm:pt modelId="{D8D481C5-2B0A-42C3-AEC6-616A1E7F0CAB}">
      <dgm:prSet/>
      <dgm:spPr/>
      <dgm:t>
        <a:bodyPr/>
        <a:lstStyle/>
        <a:p>
          <a:r>
            <a:rPr lang="uk-UA" dirty="0">
              <a:solidFill>
                <a:srgbClr val="FFFF00"/>
              </a:solidFill>
            </a:rPr>
            <a:t>1) Висновок наукового керівника/ керівників (підпис засвідчує учений секретар університету)</a:t>
          </a:r>
          <a:endParaRPr lang="ru-UA" dirty="0">
            <a:solidFill>
              <a:srgbClr val="FFFF00"/>
            </a:solidFill>
          </a:endParaRPr>
        </a:p>
      </dgm:t>
    </dgm:pt>
    <dgm:pt modelId="{3D05E29B-6C9E-4F43-9CC8-C5914295D7AE}" type="parTrans" cxnId="{2E6284E6-2FCA-48F5-B638-7B776ABA3944}">
      <dgm:prSet/>
      <dgm:spPr/>
      <dgm:t>
        <a:bodyPr/>
        <a:lstStyle/>
        <a:p>
          <a:endParaRPr lang="ru-UA"/>
        </a:p>
      </dgm:t>
    </dgm:pt>
    <dgm:pt modelId="{2926259D-D2C5-4C26-82B5-ACD9A67009B2}" type="sibTrans" cxnId="{2E6284E6-2FCA-48F5-B638-7B776ABA3944}">
      <dgm:prSet/>
      <dgm:spPr/>
      <dgm:t>
        <a:bodyPr/>
        <a:lstStyle/>
        <a:p>
          <a:endParaRPr lang="ru-UA"/>
        </a:p>
      </dgm:t>
    </dgm:pt>
    <dgm:pt modelId="{DF2F74DC-2390-4161-BC1B-0797970A0CBF}">
      <dgm:prSet custT="1"/>
      <dgm:spPr/>
      <dgm:t>
        <a:bodyPr/>
        <a:lstStyle/>
        <a:p>
          <a:r>
            <a:rPr lang="uk-UA" sz="1600" dirty="0"/>
            <a:t>Здобувач (подає до відділу аспірантури)</a:t>
          </a:r>
          <a:endParaRPr lang="ru-UA" sz="1600" dirty="0"/>
        </a:p>
      </dgm:t>
    </dgm:pt>
    <dgm:pt modelId="{8AEEA990-2D94-43DB-B915-8C35E28D7247}" type="parTrans" cxnId="{7B0763DB-EBE3-49E3-A8FC-205F826ABEC9}">
      <dgm:prSet/>
      <dgm:spPr/>
      <dgm:t>
        <a:bodyPr/>
        <a:lstStyle/>
        <a:p>
          <a:endParaRPr lang="ru-UA"/>
        </a:p>
      </dgm:t>
    </dgm:pt>
    <dgm:pt modelId="{95D895EF-01E9-4679-97CD-C913621CE0E9}" type="sibTrans" cxnId="{7B0763DB-EBE3-49E3-A8FC-205F826ABEC9}">
      <dgm:prSet/>
      <dgm:spPr/>
      <dgm:t>
        <a:bodyPr/>
        <a:lstStyle/>
        <a:p>
          <a:endParaRPr lang="ru-UA"/>
        </a:p>
      </dgm:t>
    </dgm:pt>
    <dgm:pt modelId="{21E2D048-7CF9-4B51-BC0E-B39EBC7A0FCD}">
      <dgm:prSet/>
      <dgm:spPr/>
      <dgm:t>
        <a:bodyPr/>
        <a:lstStyle/>
        <a:p>
          <a:r>
            <a:rPr lang="uk-UA" dirty="0">
              <a:solidFill>
                <a:srgbClr val="FFFF00"/>
              </a:solidFill>
            </a:rPr>
            <a:t>2) Письмова заява щодо отримання довідки про виконання </a:t>
          </a:r>
          <a:r>
            <a:rPr lang="uk-UA" dirty="0" err="1">
              <a:solidFill>
                <a:srgbClr val="FFFF00"/>
              </a:solidFill>
            </a:rPr>
            <a:t>освітньо</a:t>
          </a:r>
          <a:r>
            <a:rPr lang="uk-UA" dirty="0">
              <a:solidFill>
                <a:srgbClr val="FFFF00"/>
              </a:solidFill>
            </a:rPr>
            <a:t>-наукової програми (з висновком наукового керівника)</a:t>
          </a:r>
          <a:endParaRPr lang="ru-UA" dirty="0">
            <a:solidFill>
              <a:srgbClr val="FFFF00"/>
            </a:solidFill>
          </a:endParaRPr>
        </a:p>
      </dgm:t>
    </dgm:pt>
    <dgm:pt modelId="{7D6D6EC8-E114-4427-8BE7-978149100FB5}" type="parTrans" cxnId="{E3B8A361-8989-4028-8C21-7D03C85534E0}">
      <dgm:prSet/>
      <dgm:spPr/>
      <dgm:t>
        <a:bodyPr/>
        <a:lstStyle/>
        <a:p>
          <a:endParaRPr lang="ru-UA"/>
        </a:p>
      </dgm:t>
    </dgm:pt>
    <dgm:pt modelId="{FC3E022F-A8CC-40C2-998C-691D9A721D54}" type="sibTrans" cxnId="{E3B8A361-8989-4028-8C21-7D03C85534E0}">
      <dgm:prSet/>
      <dgm:spPr/>
      <dgm:t>
        <a:bodyPr/>
        <a:lstStyle/>
        <a:p>
          <a:endParaRPr lang="ru-UA"/>
        </a:p>
      </dgm:t>
    </dgm:pt>
    <dgm:pt modelId="{2A1C5834-77AD-4637-8485-E82603D2E4B2}">
      <dgm:prSet/>
      <dgm:spPr/>
      <dgm:t>
        <a:bodyPr/>
        <a:lstStyle/>
        <a:p>
          <a:r>
            <a:rPr lang="uk-UA" dirty="0">
              <a:solidFill>
                <a:srgbClr val="FFFF00"/>
              </a:solidFill>
            </a:rPr>
            <a:t>3) Доповідна записка за підписом декана факультету про призначення відповідальної особи із забезпечення діяльності разової ради</a:t>
          </a:r>
          <a:endParaRPr lang="ru-UA" dirty="0">
            <a:solidFill>
              <a:srgbClr val="FFFF00"/>
            </a:solidFill>
          </a:endParaRPr>
        </a:p>
      </dgm:t>
    </dgm:pt>
    <dgm:pt modelId="{71646B12-95B2-4BCD-8B1C-F6CD0D3653A6}" type="parTrans" cxnId="{7020FCF3-5541-4633-B91C-F6709BCB4E45}">
      <dgm:prSet/>
      <dgm:spPr/>
      <dgm:t>
        <a:bodyPr/>
        <a:lstStyle/>
        <a:p>
          <a:endParaRPr lang="ru-UA"/>
        </a:p>
      </dgm:t>
    </dgm:pt>
    <dgm:pt modelId="{ED6F7023-3EB4-4097-B4A5-AB784C6F385A}" type="sibTrans" cxnId="{7020FCF3-5541-4633-B91C-F6709BCB4E45}">
      <dgm:prSet/>
      <dgm:spPr/>
      <dgm:t>
        <a:bodyPr/>
        <a:lstStyle/>
        <a:p>
          <a:endParaRPr lang="ru-UA"/>
        </a:p>
      </dgm:t>
    </dgm:pt>
    <dgm:pt modelId="{FAD78E75-7401-4EC7-B785-43CB810C0628}" type="pres">
      <dgm:prSet presAssocID="{66034AC3-E57F-4A01-A8E7-FF3B31A0329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FDC5C7B-7A3A-4942-9083-FECF0F4046AC}" type="pres">
      <dgm:prSet presAssocID="{498BD4B6-FD76-4061-B50E-6B90EADDBC14}" presName="vertOne" presStyleCnt="0"/>
      <dgm:spPr/>
    </dgm:pt>
    <dgm:pt modelId="{1E7EF9E7-669B-4442-BDA2-FCF31848D5C2}" type="pres">
      <dgm:prSet presAssocID="{498BD4B6-FD76-4061-B50E-6B90EADDBC14}" presName="txOne" presStyleLbl="node0" presStyleIdx="0" presStyleCnt="1" custScaleY="550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F8357C-1F3C-4844-BC0B-0F653075A805}" type="pres">
      <dgm:prSet presAssocID="{498BD4B6-FD76-4061-B50E-6B90EADDBC14}" presName="parTransOne" presStyleCnt="0"/>
      <dgm:spPr/>
    </dgm:pt>
    <dgm:pt modelId="{9DE0B241-3968-4F62-B77D-B0CB6A5F7FF8}" type="pres">
      <dgm:prSet presAssocID="{498BD4B6-FD76-4061-B50E-6B90EADDBC14}" presName="horzOne" presStyleCnt="0"/>
      <dgm:spPr/>
    </dgm:pt>
    <dgm:pt modelId="{7E4AA32F-7582-4BFB-858B-8B361B01DDF7}" type="pres">
      <dgm:prSet presAssocID="{4B8E54C1-FFEF-431D-A175-0D97BD1BFBDC}" presName="vertTwo" presStyleCnt="0"/>
      <dgm:spPr/>
    </dgm:pt>
    <dgm:pt modelId="{9C4069E4-8E41-4DD8-ABF6-527A9621E803}" type="pres">
      <dgm:prSet presAssocID="{4B8E54C1-FFEF-431D-A175-0D97BD1BFBDC}" presName="txTwo" presStyleLbl="node2" presStyleIdx="0" presStyleCnt="1" custScaleY="445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B8AE104-7008-4119-BDC2-36D8342BE8CB}" type="pres">
      <dgm:prSet presAssocID="{4B8E54C1-FFEF-431D-A175-0D97BD1BFBDC}" presName="parTransTwo" presStyleCnt="0"/>
      <dgm:spPr/>
    </dgm:pt>
    <dgm:pt modelId="{547237FF-A965-4804-ACFC-892431313164}" type="pres">
      <dgm:prSet presAssocID="{4B8E54C1-FFEF-431D-A175-0D97BD1BFBDC}" presName="horzTwo" presStyleCnt="0"/>
      <dgm:spPr/>
    </dgm:pt>
    <dgm:pt modelId="{AA49A747-8CDF-48C1-98F0-2B4D6A54BE41}" type="pres">
      <dgm:prSet presAssocID="{C39B41DA-97F4-4B0F-B0EA-E82A673784F6}" presName="vertThree" presStyleCnt="0"/>
      <dgm:spPr/>
    </dgm:pt>
    <dgm:pt modelId="{B03AF0AF-9D9D-4BD9-B7B6-2E51971414F4}" type="pres">
      <dgm:prSet presAssocID="{C39B41DA-97F4-4B0F-B0EA-E82A673784F6}" presName="txThree" presStyleLbl="node3" presStyleIdx="0" presStyleCnt="2" custScaleY="489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4A7AF29-02E5-4C8C-8B64-79538DD315B4}" type="pres">
      <dgm:prSet presAssocID="{C39B41DA-97F4-4B0F-B0EA-E82A673784F6}" presName="parTransThree" presStyleCnt="0"/>
      <dgm:spPr/>
    </dgm:pt>
    <dgm:pt modelId="{F94DC74B-194F-48EE-B150-48CB6AAD79E9}" type="pres">
      <dgm:prSet presAssocID="{C39B41DA-97F4-4B0F-B0EA-E82A673784F6}" presName="horzThree" presStyleCnt="0"/>
      <dgm:spPr/>
    </dgm:pt>
    <dgm:pt modelId="{B3446DF2-149C-4056-8DFB-8240E5B8966B}" type="pres">
      <dgm:prSet presAssocID="{D8D481C5-2B0A-42C3-AEC6-616A1E7F0CAB}" presName="vertFour" presStyleCnt="0">
        <dgm:presLayoutVars>
          <dgm:chPref val="3"/>
        </dgm:presLayoutVars>
      </dgm:prSet>
      <dgm:spPr/>
    </dgm:pt>
    <dgm:pt modelId="{4F672B2B-32B8-4380-968D-303578371369}" type="pres">
      <dgm:prSet presAssocID="{D8D481C5-2B0A-42C3-AEC6-616A1E7F0CAB}" presName="txFour" presStyleLbl="node4" presStyleIdx="0" presStyleCnt="3" custScaleY="1321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1C55E5-D617-4F67-B176-5E9ED55050B2}" type="pres">
      <dgm:prSet presAssocID="{D8D481C5-2B0A-42C3-AEC6-616A1E7F0CAB}" presName="horzFour" presStyleCnt="0"/>
      <dgm:spPr/>
    </dgm:pt>
    <dgm:pt modelId="{1D3994EA-8D22-4B4A-B3E1-03F370122667}" type="pres">
      <dgm:prSet presAssocID="{FEA3D125-877B-4E6C-9B9B-22203B03705C}" presName="sibSpaceThree" presStyleCnt="0"/>
      <dgm:spPr/>
    </dgm:pt>
    <dgm:pt modelId="{702B3279-A51F-4A39-B7E8-29977C2DEECE}" type="pres">
      <dgm:prSet presAssocID="{DF2F74DC-2390-4161-BC1B-0797970A0CBF}" presName="vertThree" presStyleCnt="0"/>
      <dgm:spPr/>
    </dgm:pt>
    <dgm:pt modelId="{24D5A314-5A06-467B-85C1-27D5FFA7DADB}" type="pres">
      <dgm:prSet presAssocID="{DF2F74DC-2390-4161-BC1B-0797970A0CBF}" presName="txThree" presStyleLbl="node3" presStyleIdx="1" presStyleCnt="2" custScaleY="489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6DA605B-0405-4770-BB92-A55299ACFA8B}" type="pres">
      <dgm:prSet presAssocID="{DF2F74DC-2390-4161-BC1B-0797970A0CBF}" presName="parTransThree" presStyleCnt="0"/>
      <dgm:spPr/>
    </dgm:pt>
    <dgm:pt modelId="{16123D9C-E506-4F41-AE08-E6922C60E684}" type="pres">
      <dgm:prSet presAssocID="{DF2F74DC-2390-4161-BC1B-0797970A0CBF}" presName="horzThree" presStyleCnt="0"/>
      <dgm:spPr/>
    </dgm:pt>
    <dgm:pt modelId="{998482DA-A6FF-4E72-B130-066D00080B3A}" type="pres">
      <dgm:prSet presAssocID="{21E2D048-7CF9-4B51-BC0E-B39EBC7A0FCD}" presName="vertFour" presStyleCnt="0">
        <dgm:presLayoutVars>
          <dgm:chPref val="3"/>
        </dgm:presLayoutVars>
      </dgm:prSet>
      <dgm:spPr/>
    </dgm:pt>
    <dgm:pt modelId="{78C1EB88-1391-41E7-858F-1DD372D40AF3}" type="pres">
      <dgm:prSet presAssocID="{21E2D048-7CF9-4B51-BC0E-B39EBC7A0FCD}" presName="txFour" presStyleLbl="node4" presStyleIdx="1" presStyleCnt="3" custScaleY="1321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48A452-2A42-4403-AAFD-1E8825F5F6BE}" type="pres">
      <dgm:prSet presAssocID="{21E2D048-7CF9-4B51-BC0E-B39EBC7A0FCD}" presName="horzFour" presStyleCnt="0"/>
      <dgm:spPr/>
    </dgm:pt>
    <dgm:pt modelId="{AC79750D-9341-4720-BAB2-ECEC551B5796}" type="pres">
      <dgm:prSet presAssocID="{FC3E022F-A8CC-40C2-998C-691D9A721D54}" presName="sibSpaceFour" presStyleCnt="0"/>
      <dgm:spPr/>
    </dgm:pt>
    <dgm:pt modelId="{0DA7DBE2-EF5F-4E6D-B949-D0D341E89040}" type="pres">
      <dgm:prSet presAssocID="{2A1C5834-77AD-4637-8485-E82603D2E4B2}" presName="vertFour" presStyleCnt="0">
        <dgm:presLayoutVars>
          <dgm:chPref val="3"/>
        </dgm:presLayoutVars>
      </dgm:prSet>
      <dgm:spPr/>
    </dgm:pt>
    <dgm:pt modelId="{F263A898-1588-441F-ADCF-671A4CCEDC56}" type="pres">
      <dgm:prSet presAssocID="{2A1C5834-77AD-4637-8485-E82603D2E4B2}" presName="txFour" presStyleLbl="node4" presStyleIdx="2" presStyleCnt="3" custScaleY="1321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E86018-A65A-4DC9-971B-4FF712B9BB8D}" type="pres">
      <dgm:prSet presAssocID="{2A1C5834-77AD-4637-8485-E82603D2E4B2}" presName="horzFour" presStyleCnt="0"/>
      <dgm:spPr/>
    </dgm:pt>
  </dgm:ptLst>
  <dgm:cxnLst>
    <dgm:cxn modelId="{7020FCF3-5541-4633-B91C-F6709BCB4E45}" srcId="{DF2F74DC-2390-4161-BC1B-0797970A0CBF}" destId="{2A1C5834-77AD-4637-8485-E82603D2E4B2}" srcOrd="1" destOrd="0" parTransId="{71646B12-95B2-4BCD-8B1C-F6CD0D3653A6}" sibTransId="{ED6F7023-3EB4-4097-B4A5-AB784C6F385A}"/>
    <dgm:cxn modelId="{7B0763DB-EBE3-49E3-A8FC-205F826ABEC9}" srcId="{4B8E54C1-FFEF-431D-A175-0D97BD1BFBDC}" destId="{DF2F74DC-2390-4161-BC1B-0797970A0CBF}" srcOrd="1" destOrd="0" parTransId="{8AEEA990-2D94-43DB-B915-8C35E28D7247}" sibTransId="{95D895EF-01E9-4679-97CD-C913621CE0E9}"/>
    <dgm:cxn modelId="{19D0C67C-13FD-4C4B-A0FC-12BEA44154F7}" type="presOf" srcId="{4B8E54C1-FFEF-431D-A175-0D97BD1BFBDC}" destId="{9C4069E4-8E41-4DD8-ABF6-527A9621E803}" srcOrd="0" destOrd="0" presId="urn:microsoft.com/office/officeart/2005/8/layout/hierarchy4"/>
    <dgm:cxn modelId="{14BA0D93-143F-48BD-B1A0-B6671DC69EDB}" srcId="{66034AC3-E57F-4A01-A8E7-FF3B31A03293}" destId="{498BD4B6-FD76-4061-B50E-6B90EADDBC14}" srcOrd="0" destOrd="0" parTransId="{484B3836-E0FA-4AB1-BDD7-988DFDDD0EC7}" sibTransId="{17103F79-A236-4CA4-9431-4DFDE0CAB977}"/>
    <dgm:cxn modelId="{E0A1028B-5C1E-4BF5-A0E2-30F8F2388D48}" type="presOf" srcId="{C39B41DA-97F4-4B0F-B0EA-E82A673784F6}" destId="{B03AF0AF-9D9D-4BD9-B7B6-2E51971414F4}" srcOrd="0" destOrd="0" presId="urn:microsoft.com/office/officeart/2005/8/layout/hierarchy4"/>
    <dgm:cxn modelId="{F6A52E57-DC95-4299-B9CB-63658DF1D9E7}" type="presOf" srcId="{2A1C5834-77AD-4637-8485-E82603D2E4B2}" destId="{F263A898-1588-441F-ADCF-671A4CCEDC56}" srcOrd="0" destOrd="0" presId="urn:microsoft.com/office/officeart/2005/8/layout/hierarchy4"/>
    <dgm:cxn modelId="{8B8EAC87-1D02-487D-AA3E-72D2099E0D91}" srcId="{4B8E54C1-FFEF-431D-A175-0D97BD1BFBDC}" destId="{C39B41DA-97F4-4B0F-B0EA-E82A673784F6}" srcOrd="0" destOrd="0" parTransId="{CC0E5B38-CC34-4291-AF5A-5D539D7101C0}" sibTransId="{FEA3D125-877B-4E6C-9B9B-22203B03705C}"/>
    <dgm:cxn modelId="{E3B8A361-8989-4028-8C21-7D03C85534E0}" srcId="{DF2F74DC-2390-4161-BC1B-0797970A0CBF}" destId="{21E2D048-7CF9-4B51-BC0E-B39EBC7A0FCD}" srcOrd="0" destOrd="0" parTransId="{7D6D6EC8-E114-4427-8BE7-978149100FB5}" sibTransId="{FC3E022F-A8CC-40C2-998C-691D9A721D54}"/>
    <dgm:cxn modelId="{2E6284E6-2FCA-48F5-B638-7B776ABA3944}" srcId="{C39B41DA-97F4-4B0F-B0EA-E82A673784F6}" destId="{D8D481C5-2B0A-42C3-AEC6-616A1E7F0CAB}" srcOrd="0" destOrd="0" parTransId="{3D05E29B-6C9E-4F43-9CC8-C5914295D7AE}" sibTransId="{2926259D-D2C5-4C26-82B5-ACD9A67009B2}"/>
    <dgm:cxn modelId="{2D674C5B-84EE-4608-B1D8-EE0FEC47B22D}" type="presOf" srcId="{66034AC3-E57F-4A01-A8E7-FF3B31A03293}" destId="{FAD78E75-7401-4EC7-B785-43CB810C0628}" srcOrd="0" destOrd="0" presId="urn:microsoft.com/office/officeart/2005/8/layout/hierarchy4"/>
    <dgm:cxn modelId="{3D0B24A3-78CA-4C74-8865-2590993E0F08}" srcId="{498BD4B6-FD76-4061-B50E-6B90EADDBC14}" destId="{4B8E54C1-FFEF-431D-A175-0D97BD1BFBDC}" srcOrd="0" destOrd="0" parTransId="{130BFEA7-1430-4EA3-B4B4-E86475EBA4ED}" sibTransId="{44260ECA-1114-477C-95FC-FD8E9FDC46AF}"/>
    <dgm:cxn modelId="{AC9D4CA3-9938-4A99-8E3F-99B5BBC291AA}" type="presOf" srcId="{498BD4B6-FD76-4061-B50E-6B90EADDBC14}" destId="{1E7EF9E7-669B-4442-BDA2-FCF31848D5C2}" srcOrd="0" destOrd="0" presId="urn:microsoft.com/office/officeart/2005/8/layout/hierarchy4"/>
    <dgm:cxn modelId="{B49A7211-5811-4763-8D3F-4CF1EB516528}" type="presOf" srcId="{D8D481C5-2B0A-42C3-AEC6-616A1E7F0CAB}" destId="{4F672B2B-32B8-4380-968D-303578371369}" srcOrd="0" destOrd="0" presId="urn:microsoft.com/office/officeart/2005/8/layout/hierarchy4"/>
    <dgm:cxn modelId="{FD2F2D76-CE6F-4EEA-B5B6-4140C85CBC7E}" type="presOf" srcId="{21E2D048-7CF9-4B51-BC0E-B39EBC7A0FCD}" destId="{78C1EB88-1391-41E7-858F-1DD372D40AF3}" srcOrd="0" destOrd="0" presId="urn:microsoft.com/office/officeart/2005/8/layout/hierarchy4"/>
    <dgm:cxn modelId="{E2783AEF-87BF-48DC-ACEE-79A4FE410118}" type="presOf" srcId="{DF2F74DC-2390-4161-BC1B-0797970A0CBF}" destId="{24D5A314-5A06-467B-85C1-27D5FFA7DADB}" srcOrd="0" destOrd="0" presId="urn:microsoft.com/office/officeart/2005/8/layout/hierarchy4"/>
    <dgm:cxn modelId="{D0FE82F2-16A8-42BD-B25B-BB786A9C0447}" type="presParOf" srcId="{FAD78E75-7401-4EC7-B785-43CB810C0628}" destId="{5FDC5C7B-7A3A-4942-9083-FECF0F4046AC}" srcOrd="0" destOrd="0" presId="urn:microsoft.com/office/officeart/2005/8/layout/hierarchy4"/>
    <dgm:cxn modelId="{15663932-1275-4B0C-AEC8-D871D14B04CE}" type="presParOf" srcId="{5FDC5C7B-7A3A-4942-9083-FECF0F4046AC}" destId="{1E7EF9E7-669B-4442-BDA2-FCF31848D5C2}" srcOrd="0" destOrd="0" presId="urn:microsoft.com/office/officeart/2005/8/layout/hierarchy4"/>
    <dgm:cxn modelId="{5C61D94F-96A2-4603-B871-249E33E8B410}" type="presParOf" srcId="{5FDC5C7B-7A3A-4942-9083-FECF0F4046AC}" destId="{3FF8357C-1F3C-4844-BC0B-0F653075A805}" srcOrd="1" destOrd="0" presId="urn:microsoft.com/office/officeart/2005/8/layout/hierarchy4"/>
    <dgm:cxn modelId="{EA85C0B5-99F7-475F-9A4F-76906766F1B8}" type="presParOf" srcId="{5FDC5C7B-7A3A-4942-9083-FECF0F4046AC}" destId="{9DE0B241-3968-4F62-B77D-B0CB6A5F7FF8}" srcOrd="2" destOrd="0" presId="urn:microsoft.com/office/officeart/2005/8/layout/hierarchy4"/>
    <dgm:cxn modelId="{10B8C08C-97CD-4519-B86A-E1685D70A0A1}" type="presParOf" srcId="{9DE0B241-3968-4F62-B77D-B0CB6A5F7FF8}" destId="{7E4AA32F-7582-4BFB-858B-8B361B01DDF7}" srcOrd="0" destOrd="0" presId="urn:microsoft.com/office/officeart/2005/8/layout/hierarchy4"/>
    <dgm:cxn modelId="{74365743-862C-4887-A01C-2525C5B762C8}" type="presParOf" srcId="{7E4AA32F-7582-4BFB-858B-8B361B01DDF7}" destId="{9C4069E4-8E41-4DD8-ABF6-527A9621E803}" srcOrd="0" destOrd="0" presId="urn:microsoft.com/office/officeart/2005/8/layout/hierarchy4"/>
    <dgm:cxn modelId="{9C819D14-832D-4B7A-A0C8-2A34F1DB57FC}" type="presParOf" srcId="{7E4AA32F-7582-4BFB-858B-8B361B01DDF7}" destId="{6B8AE104-7008-4119-BDC2-36D8342BE8CB}" srcOrd="1" destOrd="0" presId="urn:microsoft.com/office/officeart/2005/8/layout/hierarchy4"/>
    <dgm:cxn modelId="{BE944FDE-AE6B-442A-A065-E5BEBA24E72B}" type="presParOf" srcId="{7E4AA32F-7582-4BFB-858B-8B361B01DDF7}" destId="{547237FF-A965-4804-ACFC-892431313164}" srcOrd="2" destOrd="0" presId="urn:microsoft.com/office/officeart/2005/8/layout/hierarchy4"/>
    <dgm:cxn modelId="{F8D68AA3-A4DE-4489-953F-6F8D598F2438}" type="presParOf" srcId="{547237FF-A965-4804-ACFC-892431313164}" destId="{AA49A747-8CDF-48C1-98F0-2B4D6A54BE41}" srcOrd="0" destOrd="0" presId="urn:microsoft.com/office/officeart/2005/8/layout/hierarchy4"/>
    <dgm:cxn modelId="{F78BB086-B377-4553-89C0-36E5425F7B25}" type="presParOf" srcId="{AA49A747-8CDF-48C1-98F0-2B4D6A54BE41}" destId="{B03AF0AF-9D9D-4BD9-B7B6-2E51971414F4}" srcOrd="0" destOrd="0" presId="urn:microsoft.com/office/officeart/2005/8/layout/hierarchy4"/>
    <dgm:cxn modelId="{1B734837-5B32-4305-AD08-924322228FFF}" type="presParOf" srcId="{AA49A747-8CDF-48C1-98F0-2B4D6A54BE41}" destId="{84A7AF29-02E5-4C8C-8B64-79538DD315B4}" srcOrd="1" destOrd="0" presId="urn:microsoft.com/office/officeart/2005/8/layout/hierarchy4"/>
    <dgm:cxn modelId="{7DE375EC-FF6B-44C4-8692-247C89F38E4E}" type="presParOf" srcId="{AA49A747-8CDF-48C1-98F0-2B4D6A54BE41}" destId="{F94DC74B-194F-48EE-B150-48CB6AAD79E9}" srcOrd="2" destOrd="0" presId="urn:microsoft.com/office/officeart/2005/8/layout/hierarchy4"/>
    <dgm:cxn modelId="{22C26C16-55AE-42B3-93E1-1FB2885CCA9B}" type="presParOf" srcId="{F94DC74B-194F-48EE-B150-48CB6AAD79E9}" destId="{B3446DF2-149C-4056-8DFB-8240E5B8966B}" srcOrd="0" destOrd="0" presId="urn:microsoft.com/office/officeart/2005/8/layout/hierarchy4"/>
    <dgm:cxn modelId="{8B94820F-6207-46AC-B599-C06C771D9956}" type="presParOf" srcId="{B3446DF2-149C-4056-8DFB-8240E5B8966B}" destId="{4F672B2B-32B8-4380-968D-303578371369}" srcOrd="0" destOrd="0" presId="urn:microsoft.com/office/officeart/2005/8/layout/hierarchy4"/>
    <dgm:cxn modelId="{5BCEBFE5-2677-49EC-A578-08373012A375}" type="presParOf" srcId="{B3446DF2-149C-4056-8DFB-8240E5B8966B}" destId="{121C55E5-D617-4F67-B176-5E9ED55050B2}" srcOrd="1" destOrd="0" presId="urn:microsoft.com/office/officeart/2005/8/layout/hierarchy4"/>
    <dgm:cxn modelId="{FA0B28F3-FC67-4C09-99AE-F12D66FE54C8}" type="presParOf" srcId="{547237FF-A965-4804-ACFC-892431313164}" destId="{1D3994EA-8D22-4B4A-B3E1-03F370122667}" srcOrd="1" destOrd="0" presId="urn:microsoft.com/office/officeart/2005/8/layout/hierarchy4"/>
    <dgm:cxn modelId="{9FA2A6C5-BA93-4559-AB9C-091AFDC6ABB8}" type="presParOf" srcId="{547237FF-A965-4804-ACFC-892431313164}" destId="{702B3279-A51F-4A39-B7E8-29977C2DEECE}" srcOrd="2" destOrd="0" presId="urn:microsoft.com/office/officeart/2005/8/layout/hierarchy4"/>
    <dgm:cxn modelId="{C76C314F-DF0C-4F6D-AF6C-5D610E338869}" type="presParOf" srcId="{702B3279-A51F-4A39-B7E8-29977C2DEECE}" destId="{24D5A314-5A06-467B-85C1-27D5FFA7DADB}" srcOrd="0" destOrd="0" presId="urn:microsoft.com/office/officeart/2005/8/layout/hierarchy4"/>
    <dgm:cxn modelId="{DF7C2014-6F4B-4CD8-81DF-8810E699ACFD}" type="presParOf" srcId="{702B3279-A51F-4A39-B7E8-29977C2DEECE}" destId="{26DA605B-0405-4770-BB92-A55299ACFA8B}" srcOrd="1" destOrd="0" presId="urn:microsoft.com/office/officeart/2005/8/layout/hierarchy4"/>
    <dgm:cxn modelId="{E4B7EE91-E1A1-4FDA-8359-C3C9358D85DA}" type="presParOf" srcId="{702B3279-A51F-4A39-B7E8-29977C2DEECE}" destId="{16123D9C-E506-4F41-AE08-E6922C60E684}" srcOrd="2" destOrd="0" presId="urn:microsoft.com/office/officeart/2005/8/layout/hierarchy4"/>
    <dgm:cxn modelId="{56945596-C418-46C2-B79B-9DDEB2830025}" type="presParOf" srcId="{16123D9C-E506-4F41-AE08-E6922C60E684}" destId="{998482DA-A6FF-4E72-B130-066D00080B3A}" srcOrd="0" destOrd="0" presId="urn:microsoft.com/office/officeart/2005/8/layout/hierarchy4"/>
    <dgm:cxn modelId="{1CBC713F-7A95-4B43-B867-257573F45C2D}" type="presParOf" srcId="{998482DA-A6FF-4E72-B130-066D00080B3A}" destId="{78C1EB88-1391-41E7-858F-1DD372D40AF3}" srcOrd="0" destOrd="0" presId="urn:microsoft.com/office/officeart/2005/8/layout/hierarchy4"/>
    <dgm:cxn modelId="{4D36F085-62BD-4C92-BD3F-7B83381382E5}" type="presParOf" srcId="{998482DA-A6FF-4E72-B130-066D00080B3A}" destId="{5E48A452-2A42-4403-AAFD-1E8825F5F6BE}" srcOrd="1" destOrd="0" presId="urn:microsoft.com/office/officeart/2005/8/layout/hierarchy4"/>
    <dgm:cxn modelId="{E148D000-BA08-4A02-A732-D705000821F5}" type="presParOf" srcId="{16123D9C-E506-4F41-AE08-E6922C60E684}" destId="{AC79750D-9341-4720-BAB2-ECEC551B5796}" srcOrd="1" destOrd="0" presId="urn:microsoft.com/office/officeart/2005/8/layout/hierarchy4"/>
    <dgm:cxn modelId="{389CDBC2-32B0-4CC0-B3A7-B75320376DD2}" type="presParOf" srcId="{16123D9C-E506-4F41-AE08-E6922C60E684}" destId="{0DA7DBE2-EF5F-4E6D-B949-D0D341E89040}" srcOrd="2" destOrd="0" presId="urn:microsoft.com/office/officeart/2005/8/layout/hierarchy4"/>
    <dgm:cxn modelId="{6A6D1FD3-CB02-4930-8E89-C6A1CB5F7556}" type="presParOf" srcId="{0DA7DBE2-EF5F-4E6D-B949-D0D341E89040}" destId="{F263A898-1588-441F-ADCF-671A4CCEDC56}" srcOrd="0" destOrd="0" presId="urn:microsoft.com/office/officeart/2005/8/layout/hierarchy4"/>
    <dgm:cxn modelId="{F85C575B-3170-4D72-B76B-F1D0FC00D88D}" type="presParOf" srcId="{0DA7DBE2-EF5F-4E6D-B949-D0D341E89040}" destId="{CFE86018-A65A-4DC9-971B-4FF712B9BB8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034AC3-E57F-4A01-A8E7-FF3B31A03293}" type="doc">
      <dgm:prSet loTypeId="urn:microsoft.com/office/officeart/2005/8/layout/hierarchy4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UA"/>
        </a:p>
      </dgm:t>
    </dgm:pt>
    <dgm:pt modelId="{498BD4B6-FD76-4061-B50E-6B90EADDBC14}">
      <dgm:prSet custT="1"/>
      <dgm:spPr/>
      <dgm:t>
        <a:bodyPr/>
        <a:lstStyle/>
        <a:p>
          <a:r>
            <a:rPr lang="uk-UA" sz="2000" dirty="0"/>
            <a:t>Подання заяви про отримання висновку про наукову новизну, теоретичне та практичне значення результатів</a:t>
          </a:r>
          <a:endParaRPr lang="ru-UA" sz="2000" dirty="0"/>
        </a:p>
      </dgm:t>
    </dgm:pt>
    <dgm:pt modelId="{484B3836-E0FA-4AB1-BDD7-988DFDDD0EC7}" type="parTrans" cxnId="{14BA0D93-143F-48BD-B1A0-B6671DC69EDB}">
      <dgm:prSet/>
      <dgm:spPr/>
      <dgm:t>
        <a:bodyPr/>
        <a:lstStyle/>
        <a:p>
          <a:endParaRPr lang="ru-UA"/>
        </a:p>
      </dgm:t>
    </dgm:pt>
    <dgm:pt modelId="{17103F79-A236-4CA4-9431-4DFDE0CAB977}" type="sibTrans" cxnId="{14BA0D93-143F-48BD-B1A0-B6671DC69EDB}">
      <dgm:prSet/>
      <dgm:spPr/>
      <dgm:t>
        <a:bodyPr/>
        <a:lstStyle/>
        <a:p>
          <a:endParaRPr lang="ru-UA"/>
        </a:p>
      </dgm:t>
    </dgm:pt>
    <dgm:pt modelId="{4B8E54C1-FFEF-431D-A175-0D97BD1BFBDC}">
      <dgm:prSet custT="1"/>
      <dgm:spPr/>
      <dgm:t>
        <a:bodyPr/>
        <a:lstStyle/>
        <a:p>
          <a:r>
            <a:rPr lang="uk-UA" sz="1400" i="1"/>
            <a:t>Не пізніше ніж за 6 місяців до  завершення нормативного строку навчання за акредитованою освітньо-науковою програмою</a:t>
          </a:r>
          <a:endParaRPr lang="ru-UA" sz="1400" dirty="0"/>
        </a:p>
      </dgm:t>
    </dgm:pt>
    <dgm:pt modelId="{130BFEA7-1430-4EA3-B4B4-E86475EBA4ED}" type="parTrans" cxnId="{3D0B24A3-78CA-4C74-8865-2590993E0F08}">
      <dgm:prSet/>
      <dgm:spPr/>
      <dgm:t>
        <a:bodyPr/>
        <a:lstStyle/>
        <a:p>
          <a:endParaRPr lang="ru-UA"/>
        </a:p>
      </dgm:t>
    </dgm:pt>
    <dgm:pt modelId="{44260ECA-1114-477C-95FC-FD8E9FDC46AF}" type="sibTrans" cxnId="{3D0B24A3-78CA-4C74-8865-2590993E0F08}">
      <dgm:prSet/>
      <dgm:spPr/>
      <dgm:t>
        <a:bodyPr/>
        <a:lstStyle/>
        <a:p>
          <a:endParaRPr lang="ru-UA"/>
        </a:p>
      </dgm:t>
    </dgm:pt>
    <dgm:pt modelId="{C39B41DA-97F4-4B0F-B0EA-E82A673784F6}">
      <dgm:prSet custT="1"/>
      <dgm:spPr/>
      <dgm:t>
        <a:bodyPr/>
        <a:lstStyle/>
        <a:p>
          <a:r>
            <a:rPr lang="uk-UA" sz="1600" dirty="0"/>
            <a:t>Здобувач (подає голові  </a:t>
          </a:r>
          <a:r>
            <a:rPr lang="uk-UA" sz="1600" dirty="0" err="1"/>
            <a:t>міжкафедрального</a:t>
          </a:r>
          <a:r>
            <a:rPr lang="uk-UA" sz="1600" dirty="0"/>
            <a:t> наукового семінару)</a:t>
          </a:r>
          <a:endParaRPr lang="ru-UA" sz="1600" dirty="0"/>
        </a:p>
      </dgm:t>
    </dgm:pt>
    <dgm:pt modelId="{CC0E5B38-CC34-4291-AF5A-5D539D7101C0}" type="parTrans" cxnId="{8B8EAC87-1D02-487D-AA3E-72D2099E0D91}">
      <dgm:prSet/>
      <dgm:spPr/>
      <dgm:t>
        <a:bodyPr/>
        <a:lstStyle/>
        <a:p>
          <a:endParaRPr lang="ru-UA"/>
        </a:p>
      </dgm:t>
    </dgm:pt>
    <dgm:pt modelId="{FEA3D125-877B-4E6C-9B9B-22203B03705C}" type="sibTrans" cxnId="{8B8EAC87-1D02-487D-AA3E-72D2099E0D91}">
      <dgm:prSet/>
      <dgm:spPr/>
      <dgm:t>
        <a:bodyPr/>
        <a:lstStyle/>
        <a:p>
          <a:endParaRPr lang="ru-UA"/>
        </a:p>
      </dgm:t>
    </dgm:pt>
    <dgm:pt modelId="{D8D481C5-2B0A-42C3-AEC6-616A1E7F0CAB}">
      <dgm:prSet custT="1"/>
      <dgm:spPr/>
      <dgm:t>
        <a:bodyPr/>
        <a:lstStyle/>
        <a:p>
          <a:r>
            <a:rPr lang="uk-UA" sz="1200" b="0" dirty="0">
              <a:solidFill>
                <a:srgbClr val="002060"/>
              </a:solidFill>
            </a:rPr>
            <a:t>1) Письмова </a:t>
          </a:r>
          <a:r>
            <a:rPr lang="uk-UA" sz="1200" b="1" dirty="0">
              <a:solidFill>
                <a:srgbClr val="002060"/>
              </a:solidFill>
              <a:hlinkClick xmlns:r="http://schemas.openxmlformats.org/officeDocument/2006/relationships" r:id="rId1" action="ppaction://hlinkfile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заява</a:t>
          </a:r>
          <a:r>
            <a:rPr lang="uk-UA" sz="1200" b="0" dirty="0">
              <a:solidFill>
                <a:srgbClr val="002060"/>
              </a:solidFill>
            </a:rPr>
            <a:t> на ім’я голови </a:t>
          </a:r>
          <a:r>
            <a:rPr lang="uk-UA" sz="1200" b="0" dirty="0" err="1">
              <a:solidFill>
                <a:srgbClr val="002060"/>
              </a:solidFill>
            </a:rPr>
            <a:t>міжкафедрального</a:t>
          </a:r>
          <a:r>
            <a:rPr lang="uk-UA" sz="1200" b="0" dirty="0">
              <a:solidFill>
                <a:srgbClr val="002060"/>
              </a:solidFill>
            </a:rPr>
            <a:t> наукового семінару про отримання висновку про наукову новизну, теоретичне та практичне значення результатів</a:t>
          </a:r>
          <a:endParaRPr lang="ru-UA" sz="1200" b="0" dirty="0">
            <a:solidFill>
              <a:srgbClr val="002060"/>
            </a:solidFill>
          </a:endParaRPr>
        </a:p>
      </dgm:t>
    </dgm:pt>
    <dgm:pt modelId="{3D05E29B-6C9E-4F43-9CC8-C5914295D7AE}" type="parTrans" cxnId="{2E6284E6-2FCA-48F5-B638-7B776ABA3944}">
      <dgm:prSet/>
      <dgm:spPr/>
      <dgm:t>
        <a:bodyPr/>
        <a:lstStyle/>
        <a:p>
          <a:endParaRPr lang="ru-UA"/>
        </a:p>
      </dgm:t>
    </dgm:pt>
    <dgm:pt modelId="{2926259D-D2C5-4C26-82B5-ACD9A67009B2}" type="sibTrans" cxnId="{2E6284E6-2FCA-48F5-B638-7B776ABA3944}">
      <dgm:prSet/>
      <dgm:spPr/>
      <dgm:t>
        <a:bodyPr/>
        <a:lstStyle/>
        <a:p>
          <a:endParaRPr lang="ru-UA"/>
        </a:p>
      </dgm:t>
    </dgm:pt>
    <dgm:pt modelId="{D169988A-734E-464B-918E-522FDFF256FB}">
      <dgm:prSet custT="1"/>
      <dgm:spPr/>
      <dgm:t>
        <a:bodyPr/>
        <a:lstStyle/>
        <a:p>
          <a:r>
            <a:rPr lang="uk-UA" sz="1200" b="0" dirty="0">
              <a:solidFill>
                <a:srgbClr val="002060"/>
              </a:solidFill>
            </a:rPr>
            <a:t>2) Дисертація в друкованому та електронному вигляді (формат </a:t>
          </a:r>
          <a:r>
            <a:rPr lang="en-US" sz="1200" b="0" dirty="0">
              <a:solidFill>
                <a:srgbClr val="002060"/>
              </a:solidFill>
            </a:rPr>
            <a:t>doc</a:t>
          </a:r>
          <a:r>
            <a:rPr lang="ru-RU" sz="1200" b="0" dirty="0">
              <a:solidFill>
                <a:srgbClr val="002060"/>
              </a:solidFill>
            </a:rPr>
            <a:t> / </a:t>
          </a:r>
          <a:r>
            <a:rPr lang="en-US" sz="1200" b="0" dirty="0">
              <a:solidFill>
                <a:srgbClr val="002060"/>
              </a:solidFill>
            </a:rPr>
            <a:t>docx</a:t>
          </a:r>
          <a:r>
            <a:rPr lang="uk-UA" sz="1200" b="0" dirty="0">
              <a:solidFill>
                <a:srgbClr val="002060"/>
              </a:solidFill>
            </a:rPr>
            <a:t>)</a:t>
          </a:r>
          <a:endParaRPr lang="ru-UA" sz="1200" b="0" dirty="0">
            <a:solidFill>
              <a:srgbClr val="002060"/>
            </a:solidFill>
          </a:endParaRPr>
        </a:p>
      </dgm:t>
    </dgm:pt>
    <dgm:pt modelId="{692DE38D-9543-4C66-A8C9-6476DDF275FB}" type="parTrans" cxnId="{3C198F6C-F71A-48DB-BBDD-7A526039195E}">
      <dgm:prSet/>
      <dgm:spPr/>
      <dgm:t>
        <a:bodyPr/>
        <a:lstStyle/>
        <a:p>
          <a:endParaRPr lang="ru-UA"/>
        </a:p>
      </dgm:t>
    </dgm:pt>
    <dgm:pt modelId="{1FD0A18F-D3A6-46CC-80E9-D3DE1AB70145}" type="sibTrans" cxnId="{3C198F6C-F71A-48DB-BBDD-7A526039195E}">
      <dgm:prSet/>
      <dgm:spPr/>
      <dgm:t>
        <a:bodyPr/>
        <a:lstStyle/>
        <a:p>
          <a:endParaRPr lang="ru-UA"/>
        </a:p>
      </dgm:t>
    </dgm:pt>
    <dgm:pt modelId="{CD26D9B1-3D9B-46BC-B692-10298D804D8C}">
      <dgm:prSet custT="1"/>
      <dgm:spPr/>
      <dgm:t>
        <a:bodyPr/>
        <a:lstStyle/>
        <a:p>
          <a:r>
            <a:rPr lang="uk-UA" sz="1200" b="0" dirty="0">
              <a:solidFill>
                <a:srgbClr val="002060"/>
              </a:solidFill>
            </a:rPr>
            <a:t>3) Наукові публікації (або їх копії, кожну з яких засвідчено здобувачем, деканом або завідувачем кафедри та вченим секретарем університету)</a:t>
          </a:r>
          <a:endParaRPr lang="ru-UA" sz="1200" b="0" dirty="0">
            <a:solidFill>
              <a:srgbClr val="002060"/>
            </a:solidFill>
          </a:endParaRPr>
        </a:p>
      </dgm:t>
    </dgm:pt>
    <dgm:pt modelId="{97F8443C-C826-4DED-8484-9AD7DEAADE28}" type="parTrans" cxnId="{856DA6E7-DCB1-45A5-BADC-025497141E80}">
      <dgm:prSet/>
      <dgm:spPr/>
      <dgm:t>
        <a:bodyPr/>
        <a:lstStyle/>
        <a:p>
          <a:endParaRPr lang="ru-UA"/>
        </a:p>
      </dgm:t>
    </dgm:pt>
    <dgm:pt modelId="{D63A1DD5-2EBE-4D05-BAE9-98320AF33E66}" type="sibTrans" cxnId="{856DA6E7-DCB1-45A5-BADC-025497141E80}">
      <dgm:prSet/>
      <dgm:spPr/>
      <dgm:t>
        <a:bodyPr/>
        <a:lstStyle/>
        <a:p>
          <a:endParaRPr lang="ru-UA"/>
        </a:p>
      </dgm:t>
    </dgm:pt>
    <dgm:pt modelId="{B5F83E58-5E65-4D14-9CAF-6D19EF210596}">
      <dgm:prSet custT="1"/>
      <dgm:spPr/>
      <dgm:t>
        <a:bodyPr/>
        <a:lstStyle/>
        <a:p>
          <a:r>
            <a:rPr lang="uk-UA" sz="1200" b="0" dirty="0">
              <a:solidFill>
                <a:srgbClr val="002060"/>
              </a:solidFill>
            </a:rPr>
            <a:t>4)  Довідка про виконання </a:t>
          </a:r>
          <a:r>
            <a:rPr lang="uk-UA" sz="1200" b="0" dirty="0" err="1">
              <a:solidFill>
                <a:srgbClr val="002060"/>
              </a:solidFill>
            </a:rPr>
            <a:t>освітньо</a:t>
          </a:r>
          <a:r>
            <a:rPr lang="uk-UA" sz="1200" b="0" dirty="0">
              <a:solidFill>
                <a:srgbClr val="002060"/>
              </a:solidFill>
            </a:rPr>
            <a:t>-наукової програми</a:t>
          </a:r>
          <a:endParaRPr lang="ru-UA" sz="1200" b="0" dirty="0">
            <a:solidFill>
              <a:srgbClr val="002060"/>
            </a:solidFill>
          </a:endParaRPr>
        </a:p>
      </dgm:t>
    </dgm:pt>
    <dgm:pt modelId="{A744DE58-20BF-4AE1-B511-0F489F096142}" type="parTrans" cxnId="{5F8E637B-F16E-4A3D-8199-09B38BFB4B24}">
      <dgm:prSet/>
      <dgm:spPr/>
      <dgm:t>
        <a:bodyPr/>
        <a:lstStyle/>
        <a:p>
          <a:endParaRPr lang="ru-UA"/>
        </a:p>
      </dgm:t>
    </dgm:pt>
    <dgm:pt modelId="{9E1589EA-41FF-4072-BDB5-D2922E2D2A96}" type="sibTrans" cxnId="{5F8E637B-F16E-4A3D-8199-09B38BFB4B24}">
      <dgm:prSet/>
      <dgm:spPr/>
      <dgm:t>
        <a:bodyPr/>
        <a:lstStyle/>
        <a:p>
          <a:endParaRPr lang="ru-UA"/>
        </a:p>
      </dgm:t>
    </dgm:pt>
    <dgm:pt modelId="{08D871DF-E168-4B27-9B77-A00CF3335444}">
      <dgm:prSet custT="1"/>
      <dgm:spPr/>
      <dgm:t>
        <a:bodyPr/>
        <a:lstStyle/>
        <a:p>
          <a:r>
            <a:rPr lang="uk-UA" sz="1200" b="0" dirty="0">
              <a:solidFill>
                <a:srgbClr val="002060"/>
              </a:solidFill>
            </a:rPr>
            <a:t>5) Висновок наукового керівника/ керівників</a:t>
          </a:r>
          <a:endParaRPr lang="ru-UA" sz="1200" b="0" dirty="0">
            <a:solidFill>
              <a:srgbClr val="002060"/>
            </a:solidFill>
          </a:endParaRPr>
        </a:p>
      </dgm:t>
    </dgm:pt>
    <dgm:pt modelId="{4DD52B3C-8FF7-4F21-BD50-B78C5EB6336F}" type="parTrans" cxnId="{D83C18D0-3F41-431B-BED4-81F4358600F4}">
      <dgm:prSet/>
      <dgm:spPr/>
      <dgm:t>
        <a:bodyPr/>
        <a:lstStyle/>
        <a:p>
          <a:endParaRPr lang="ru-UA"/>
        </a:p>
      </dgm:t>
    </dgm:pt>
    <dgm:pt modelId="{9DBFE785-1DCB-4A34-BC75-A4D50E27E74E}" type="sibTrans" cxnId="{D83C18D0-3F41-431B-BED4-81F4358600F4}">
      <dgm:prSet/>
      <dgm:spPr/>
      <dgm:t>
        <a:bodyPr/>
        <a:lstStyle/>
        <a:p>
          <a:endParaRPr lang="ru-UA"/>
        </a:p>
      </dgm:t>
    </dgm:pt>
    <dgm:pt modelId="{2D0F0645-DF0C-45B4-9A5D-2875A3F68779}">
      <dgm:prSet custT="1"/>
      <dgm:spPr/>
      <dgm:t>
        <a:bodyPr/>
        <a:lstStyle/>
        <a:p>
          <a:r>
            <a:rPr lang="uk-UA" sz="1200" b="0" dirty="0">
              <a:solidFill>
                <a:srgbClr val="002060"/>
              </a:solidFill>
            </a:rPr>
            <a:t>6) Копія свідоцтва про зміну прізвища (у разі потреби)</a:t>
          </a:r>
          <a:endParaRPr lang="ru-UA" sz="1200" b="0" dirty="0">
            <a:solidFill>
              <a:srgbClr val="002060"/>
            </a:solidFill>
          </a:endParaRPr>
        </a:p>
      </dgm:t>
    </dgm:pt>
    <dgm:pt modelId="{56694F5B-D92E-487E-9976-B7D2D63A9B08}" type="parTrans" cxnId="{731E4E90-0A12-4F8A-A1DE-5896186BF849}">
      <dgm:prSet/>
      <dgm:spPr/>
      <dgm:t>
        <a:bodyPr/>
        <a:lstStyle/>
        <a:p>
          <a:endParaRPr lang="ru-UA"/>
        </a:p>
      </dgm:t>
    </dgm:pt>
    <dgm:pt modelId="{28507B17-6CF0-4B46-A52F-56166266138F}" type="sibTrans" cxnId="{731E4E90-0A12-4F8A-A1DE-5896186BF849}">
      <dgm:prSet/>
      <dgm:spPr/>
      <dgm:t>
        <a:bodyPr/>
        <a:lstStyle/>
        <a:p>
          <a:endParaRPr lang="ru-UA"/>
        </a:p>
      </dgm:t>
    </dgm:pt>
    <dgm:pt modelId="{FAD78E75-7401-4EC7-B785-43CB810C0628}" type="pres">
      <dgm:prSet presAssocID="{66034AC3-E57F-4A01-A8E7-FF3B31A0329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FDC5C7B-7A3A-4942-9083-FECF0F4046AC}" type="pres">
      <dgm:prSet presAssocID="{498BD4B6-FD76-4061-B50E-6B90EADDBC14}" presName="vertOne" presStyleCnt="0"/>
      <dgm:spPr/>
    </dgm:pt>
    <dgm:pt modelId="{1E7EF9E7-669B-4442-BDA2-FCF31848D5C2}" type="pres">
      <dgm:prSet presAssocID="{498BD4B6-FD76-4061-B50E-6B90EADDBC14}" presName="txOne" presStyleLbl="node0" presStyleIdx="0" presStyleCnt="1" custScaleY="356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F8357C-1F3C-4844-BC0B-0F653075A805}" type="pres">
      <dgm:prSet presAssocID="{498BD4B6-FD76-4061-B50E-6B90EADDBC14}" presName="parTransOne" presStyleCnt="0"/>
      <dgm:spPr/>
    </dgm:pt>
    <dgm:pt modelId="{9DE0B241-3968-4F62-B77D-B0CB6A5F7FF8}" type="pres">
      <dgm:prSet presAssocID="{498BD4B6-FD76-4061-B50E-6B90EADDBC14}" presName="horzOne" presStyleCnt="0"/>
      <dgm:spPr/>
    </dgm:pt>
    <dgm:pt modelId="{7E4AA32F-7582-4BFB-858B-8B361B01DDF7}" type="pres">
      <dgm:prSet presAssocID="{4B8E54C1-FFEF-431D-A175-0D97BD1BFBDC}" presName="vertTwo" presStyleCnt="0"/>
      <dgm:spPr/>
    </dgm:pt>
    <dgm:pt modelId="{9C4069E4-8E41-4DD8-ABF6-527A9621E803}" type="pres">
      <dgm:prSet presAssocID="{4B8E54C1-FFEF-431D-A175-0D97BD1BFBDC}" presName="txTwo" presStyleLbl="node2" presStyleIdx="0" presStyleCnt="1" custScaleY="25929" custLinFactNeighborX="167" custLinFactNeighborY="-502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B8AE104-7008-4119-BDC2-36D8342BE8CB}" type="pres">
      <dgm:prSet presAssocID="{4B8E54C1-FFEF-431D-A175-0D97BD1BFBDC}" presName="parTransTwo" presStyleCnt="0"/>
      <dgm:spPr/>
    </dgm:pt>
    <dgm:pt modelId="{547237FF-A965-4804-ACFC-892431313164}" type="pres">
      <dgm:prSet presAssocID="{4B8E54C1-FFEF-431D-A175-0D97BD1BFBDC}" presName="horzTwo" presStyleCnt="0"/>
      <dgm:spPr/>
    </dgm:pt>
    <dgm:pt modelId="{AA49A747-8CDF-48C1-98F0-2B4D6A54BE41}" type="pres">
      <dgm:prSet presAssocID="{C39B41DA-97F4-4B0F-B0EA-E82A673784F6}" presName="vertThree" presStyleCnt="0"/>
      <dgm:spPr/>
    </dgm:pt>
    <dgm:pt modelId="{B03AF0AF-9D9D-4BD9-B7B6-2E51971414F4}" type="pres">
      <dgm:prSet presAssocID="{C39B41DA-97F4-4B0F-B0EA-E82A673784F6}" presName="txThree" presStyleLbl="node3" presStyleIdx="0" presStyleCnt="1" custScaleY="16236" custLinFactY="-689" custLinFactNeighborX="363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4A7AF29-02E5-4C8C-8B64-79538DD315B4}" type="pres">
      <dgm:prSet presAssocID="{C39B41DA-97F4-4B0F-B0EA-E82A673784F6}" presName="parTransThree" presStyleCnt="0"/>
      <dgm:spPr/>
    </dgm:pt>
    <dgm:pt modelId="{F94DC74B-194F-48EE-B150-48CB6AAD79E9}" type="pres">
      <dgm:prSet presAssocID="{C39B41DA-97F4-4B0F-B0EA-E82A673784F6}" presName="horzThree" presStyleCnt="0"/>
      <dgm:spPr/>
    </dgm:pt>
    <dgm:pt modelId="{B3446DF2-149C-4056-8DFB-8240E5B8966B}" type="pres">
      <dgm:prSet presAssocID="{D8D481C5-2B0A-42C3-AEC6-616A1E7F0CAB}" presName="vertFour" presStyleCnt="0">
        <dgm:presLayoutVars>
          <dgm:chPref val="3"/>
        </dgm:presLayoutVars>
      </dgm:prSet>
      <dgm:spPr/>
    </dgm:pt>
    <dgm:pt modelId="{4F672B2B-32B8-4380-968D-303578371369}" type="pres">
      <dgm:prSet presAssocID="{D8D481C5-2B0A-42C3-AEC6-616A1E7F0CAB}" presName="txFour" presStyleLbl="node4" presStyleIdx="0" presStyleCnt="6" custScaleY="112718" custLinFactNeighborX="4891" custLinFactNeighborY="-98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1C55E5-D617-4F67-B176-5E9ED55050B2}" type="pres">
      <dgm:prSet presAssocID="{D8D481C5-2B0A-42C3-AEC6-616A1E7F0CAB}" presName="horzFour" presStyleCnt="0"/>
      <dgm:spPr/>
    </dgm:pt>
    <dgm:pt modelId="{621B958C-B41D-4287-83C4-DE65269EF220}" type="pres">
      <dgm:prSet presAssocID="{2926259D-D2C5-4C26-82B5-ACD9A67009B2}" presName="sibSpaceFour" presStyleCnt="0"/>
      <dgm:spPr/>
    </dgm:pt>
    <dgm:pt modelId="{EBC18D5E-8140-4AA1-96AF-8245AD5032C7}" type="pres">
      <dgm:prSet presAssocID="{D169988A-734E-464B-918E-522FDFF256FB}" presName="vertFour" presStyleCnt="0">
        <dgm:presLayoutVars>
          <dgm:chPref val="3"/>
        </dgm:presLayoutVars>
      </dgm:prSet>
      <dgm:spPr/>
    </dgm:pt>
    <dgm:pt modelId="{AC738063-5618-4939-9CCA-1B754819FAAC}" type="pres">
      <dgm:prSet presAssocID="{D169988A-734E-464B-918E-522FDFF256FB}" presName="txFour" presStyleLbl="node4" presStyleIdx="1" presStyleCnt="6" custScaleY="113567" custLinFactNeighborX="4632" custLinFactNeighborY="-107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7379A7-7D2C-4133-82F7-BB6EF3C6A167}" type="pres">
      <dgm:prSet presAssocID="{D169988A-734E-464B-918E-522FDFF256FB}" presName="horzFour" presStyleCnt="0"/>
      <dgm:spPr/>
    </dgm:pt>
    <dgm:pt modelId="{CF1B6523-C339-4CB7-A78C-E1437B4DB8F6}" type="pres">
      <dgm:prSet presAssocID="{1FD0A18F-D3A6-46CC-80E9-D3DE1AB70145}" presName="sibSpaceFour" presStyleCnt="0"/>
      <dgm:spPr/>
    </dgm:pt>
    <dgm:pt modelId="{9A497FDC-6038-456E-9F4D-46B15A997159}" type="pres">
      <dgm:prSet presAssocID="{CD26D9B1-3D9B-46BC-B692-10298D804D8C}" presName="vertFour" presStyleCnt="0">
        <dgm:presLayoutVars>
          <dgm:chPref val="3"/>
        </dgm:presLayoutVars>
      </dgm:prSet>
      <dgm:spPr/>
    </dgm:pt>
    <dgm:pt modelId="{D6EBCF36-9AD7-4E42-BECA-AECC92C2BDF0}" type="pres">
      <dgm:prSet presAssocID="{CD26D9B1-3D9B-46BC-B692-10298D804D8C}" presName="txFour" presStyleLbl="node4" presStyleIdx="2" presStyleCnt="6" custScaleY="113567" custLinFactNeighborX="4632" custLinFactNeighborY="-107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F976BB-2909-4D84-BF4D-85293F3A27DC}" type="pres">
      <dgm:prSet presAssocID="{CD26D9B1-3D9B-46BC-B692-10298D804D8C}" presName="horzFour" presStyleCnt="0"/>
      <dgm:spPr/>
    </dgm:pt>
    <dgm:pt modelId="{BF178385-BD7B-4CAD-A184-CAF4BD884DB8}" type="pres">
      <dgm:prSet presAssocID="{D63A1DD5-2EBE-4D05-BAE9-98320AF33E66}" presName="sibSpaceFour" presStyleCnt="0"/>
      <dgm:spPr/>
    </dgm:pt>
    <dgm:pt modelId="{7CAADC20-CC98-4230-A851-495538B6C61A}" type="pres">
      <dgm:prSet presAssocID="{B5F83E58-5E65-4D14-9CAF-6D19EF210596}" presName="vertFour" presStyleCnt="0">
        <dgm:presLayoutVars>
          <dgm:chPref val="3"/>
        </dgm:presLayoutVars>
      </dgm:prSet>
      <dgm:spPr/>
    </dgm:pt>
    <dgm:pt modelId="{21C78117-612C-410C-A03F-4E65FAD63482}" type="pres">
      <dgm:prSet presAssocID="{B5F83E58-5E65-4D14-9CAF-6D19EF210596}" presName="txFour" presStyleLbl="node4" presStyleIdx="3" presStyleCnt="6" custScaleY="113567" custLinFactNeighborX="4632" custLinFactNeighborY="-107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4DB1A24-EE08-4CCC-9C82-8F8242920BFD}" type="pres">
      <dgm:prSet presAssocID="{B5F83E58-5E65-4D14-9CAF-6D19EF210596}" presName="horzFour" presStyleCnt="0"/>
      <dgm:spPr/>
    </dgm:pt>
    <dgm:pt modelId="{18D37ED8-ED1C-4EF8-920A-7BD686FB6B83}" type="pres">
      <dgm:prSet presAssocID="{9E1589EA-41FF-4072-BDB5-D2922E2D2A96}" presName="sibSpaceFour" presStyleCnt="0"/>
      <dgm:spPr/>
    </dgm:pt>
    <dgm:pt modelId="{5D4BE7B7-9B8A-421B-A1B7-C3DB1515D344}" type="pres">
      <dgm:prSet presAssocID="{08D871DF-E168-4B27-9B77-A00CF3335444}" presName="vertFour" presStyleCnt="0">
        <dgm:presLayoutVars>
          <dgm:chPref val="3"/>
        </dgm:presLayoutVars>
      </dgm:prSet>
      <dgm:spPr/>
    </dgm:pt>
    <dgm:pt modelId="{C350B58A-B0F9-4B62-A74C-4C2A138D4306}" type="pres">
      <dgm:prSet presAssocID="{08D871DF-E168-4B27-9B77-A00CF3335444}" presName="txFour" presStyleLbl="node4" presStyleIdx="4" presStyleCnt="6" custScaleY="113567" custLinFactNeighborX="4632" custLinFactNeighborY="-107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5AC594-43BD-4DAE-B533-96FA80FC1D58}" type="pres">
      <dgm:prSet presAssocID="{08D871DF-E168-4B27-9B77-A00CF3335444}" presName="horzFour" presStyleCnt="0"/>
      <dgm:spPr/>
    </dgm:pt>
    <dgm:pt modelId="{03C2F2ED-46F0-4228-8FC2-E94034857C05}" type="pres">
      <dgm:prSet presAssocID="{9DBFE785-1DCB-4A34-BC75-A4D50E27E74E}" presName="sibSpaceFour" presStyleCnt="0"/>
      <dgm:spPr/>
    </dgm:pt>
    <dgm:pt modelId="{CF8EF36F-7483-45E0-B2B6-3ADD5550C66C}" type="pres">
      <dgm:prSet presAssocID="{2D0F0645-DF0C-45B4-9A5D-2875A3F68779}" presName="vertFour" presStyleCnt="0">
        <dgm:presLayoutVars>
          <dgm:chPref val="3"/>
        </dgm:presLayoutVars>
      </dgm:prSet>
      <dgm:spPr/>
    </dgm:pt>
    <dgm:pt modelId="{926FC46E-BA39-4A10-9056-C4CF08098D2B}" type="pres">
      <dgm:prSet presAssocID="{2D0F0645-DF0C-45B4-9A5D-2875A3F68779}" presName="txFour" presStyleLbl="node4" presStyleIdx="5" presStyleCnt="6" custScaleY="113567" custLinFactNeighborX="4632" custLinFactNeighborY="-107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C1C966-EAED-41BA-A80F-0A005AF04653}" type="pres">
      <dgm:prSet presAssocID="{2D0F0645-DF0C-45B4-9A5D-2875A3F68779}" presName="horzFour" presStyleCnt="0"/>
      <dgm:spPr/>
    </dgm:pt>
  </dgm:ptLst>
  <dgm:cxnLst>
    <dgm:cxn modelId="{856DA6E7-DCB1-45A5-BADC-025497141E80}" srcId="{C39B41DA-97F4-4B0F-B0EA-E82A673784F6}" destId="{CD26D9B1-3D9B-46BC-B692-10298D804D8C}" srcOrd="2" destOrd="0" parTransId="{97F8443C-C826-4DED-8484-9AD7DEAADE28}" sibTransId="{D63A1DD5-2EBE-4D05-BAE9-98320AF33E66}"/>
    <dgm:cxn modelId="{14BA0D93-143F-48BD-B1A0-B6671DC69EDB}" srcId="{66034AC3-E57F-4A01-A8E7-FF3B31A03293}" destId="{498BD4B6-FD76-4061-B50E-6B90EADDBC14}" srcOrd="0" destOrd="0" parTransId="{484B3836-E0FA-4AB1-BDD7-988DFDDD0EC7}" sibTransId="{17103F79-A236-4CA4-9431-4DFDE0CAB977}"/>
    <dgm:cxn modelId="{3C198F6C-F71A-48DB-BBDD-7A526039195E}" srcId="{C39B41DA-97F4-4B0F-B0EA-E82A673784F6}" destId="{D169988A-734E-464B-918E-522FDFF256FB}" srcOrd="1" destOrd="0" parTransId="{692DE38D-9543-4C66-A8C9-6476DDF275FB}" sibTransId="{1FD0A18F-D3A6-46CC-80E9-D3DE1AB70145}"/>
    <dgm:cxn modelId="{5F8E637B-F16E-4A3D-8199-09B38BFB4B24}" srcId="{C39B41DA-97F4-4B0F-B0EA-E82A673784F6}" destId="{B5F83E58-5E65-4D14-9CAF-6D19EF210596}" srcOrd="3" destOrd="0" parTransId="{A744DE58-20BF-4AE1-B511-0F489F096142}" sibTransId="{9E1589EA-41FF-4072-BDB5-D2922E2D2A96}"/>
    <dgm:cxn modelId="{5D648C19-2ACF-45A8-BDBE-BDBB7AF4760F}" type="presOf" srcId="{B5F83E58-5E65-4D14-9CAF-6D19EF210596}" destId="{21C78117-612C-410C-A03F-4E65FAD63482}" srcOrd="0" destOrd="0" presId="urn:microsoft.com/office/officeart/2005/8/layout/hierarchy4"/>
    <dgm:cxn modelId="{3D0B24A3-78CA-4C74-8865-2590993E0F08}" srcId="{498BD4B6-FD76-4061-B50E-6B90EADDBC14}" destId="{4B8E54C1-FFEF-431D-A175-0D97BD1BFBDC}" srcOrd="0" destOrd="0" parTransId="{130BFEA7-1430-4EA3-B4B4-E86475EBA4ED}" sibTransId="{44260ECA-1114-477C-95FC-FD8E9FDC46AF}"/>
    <dgm:cxn modelId="{2D674C5B-84EE-4608-B1D8-EE0FEC47B22D}" type="presOf" srcId="{66034AC3-E57F-4A01-A8E7-FF3B31A03293}" destId="{FAD78E75-7401-4EC7-B785-43CB810C0628}" srcOrd="0" destOrd="0" presId="urn:microsoft.com/office/officeart/2005/8/layout/hierarchy4"/>
    <dgm:cxn modelId="{E7A0EE81-F839-4ACE-AB80-C2068F1B7CF1}" type="presOf" srcId="{CD26D9B1-3D9B-46BC-B692-10298D804D8C}" destId="{D6EBCF36-9AD7-4E42-BECA-AECC92C2BDF0}" srcOrd="0" destOrd="0" presId="urn:microsoft.com/office/officeart/2005/8/layout/hierarchy4"/>
    <dgm:cxn modelId="{D83C18D0-3F41-431B-BED4-81F4358600F4}" srcId="{C39B41DA-97F4-4B0F-B0EA-E82A673784F6}" destId="{08D871DF-E168-4B27-9B77-A00CF3335444}" srcOrd="4" destOrd="0" parTransId="{4DD52B3C-8FF7-4F21-BD50-B78C5EB6336F}" sibTransId="{9DBFE785-1DCB-4A34-BC75-A4D50E27E74E}"/>
    <dgm:cxn modelId="{AC9D4CA3-9938-4A99-8E3F-99B5BBC291AA}" type="presOf" srcId="{498BD4B6-FD76-4061-B50E-6B90EADDBC14}" destId="{1E7EF9E7-669B-4442-BDA2-FCF31848D5C2}" srcOrd="0" destOrd="0" presId="urn:microsoft.com/office/officeart/2005/8/layout/hierarchy4"/>
    <dgm:cxn modelId="{731E4E90-0A12-4F8A-A1DE-5896186BF849}" srcId="{C39B41DA-97F4-4B0F-B0EA-E82A673784F6}" destId="{2D0F0645-DF0C-45B4-9A5D-2875A3F68779}" srcOrd="5" destOrd="0" parTransId="{56694F5B-D92E-487E-9976-B7D2D63A9B08}" sibTransId="{28507B17-6CF0-4B46-A52F-56166266138F}"/>
    <dgm:cxn modelId="{8B8EAC87-1D02-487D-AA3E-72D2099E0D91}" srcId="{4B8E54C1-FFEF-431D-A175-0D97BD1BFBDC}" destId="{C39B41DA-97F4-4B0F-B0EA-E82A673784F6}" srcOrd="0" destOrd="0" parTransId="{CC0E5B38-CC34-4291-AF5A-5D539D7101C0}" sibTransId="{FEA3D125-877B-4E6C-9B9B-22203B03705C}"/>
    <dgm:cxn modelId="{43320652-2833-4910-9B9A-D0DB6295F57B}" type="presOf" srcId="{2D0F0645-DF0C-45B4-9A5D-2875A3F68779}" destId="{926FC46E-BA39-4A10-9056-C4CF08098D2B}" srcOrd="0" destOrd="0" presId="urn:microsoft.com/office/officeart/2005/8/layout/hierarchy4"/>
    <dgm:cxn modelId="{CF8DCBC0-5E66-480A-A2EA-AAB92A43029D}" type="presOf" srcId="{08D871DF-E168-4B27-9B77-A00CF3335444}" destId="{C350B58A-B0F9-4B62-A74C-4C2A138D4306}" srcOrd="0" destOrd="0" presId="urn:microsoft.com/office/officeart/2005/8/layout/hierarchy4"/>
    <dgm:cxn modelId="{B49A7211-5811-4763-8D3F-4CF1EB516528}" type="presOf" srcId="{D8D481C5-2B0A-42C3-AEC6-616A1E7F0CAB}" destId="{4F672B2B-32B8-4380-968D-303578371369}" srcOrd="0" destOrd="0" presId="urn:microsoft.com/office/officeart/2005/8/layout/hierarchy4"/>
    <dgm:cxn modelId="{19D0C67C-13FD-4C4B-A0FC-12BEA44154F7}" type="presOf" srcId="{4B8E54C1-FFEF-431D-A175-0D97BD1BFBDC}" destId="{9C4069E4-8E41-4DD8-ABF6-527A9621E803}" srcOrd="0" destOrd="0" presId="urn:microsoft.com/office/officeart/2005/8/layout/hierarchy4"/>
    <dgm:cxn modelId="{2E6284E6-2FCA-48F5-B638-7B776ABA3944}" srcId="{C39B41DA-97F4-4B0F-B0EA-E82A673784F6}" destId="{D8D481C5-2B0A-42C3-AEC6-616A1E7F0CAB}" srcOrd="0" destOrd="0" parTransId="{3D05E29B-6C9E-4F43-9CC8-C5914295D7AE}" sibTransId="{2926259D-D2C5-4C26-82B5-ACD9A67009B2}"/>
    <dgm:cxn modelId="{E0A1028B-5C1E-4BF5-A0E2-30F8F2388D48}" type="presOf" srcId="{C39B41DA-97F4-4B0F-B0EA-E82A673784F6}" destId="{B03AF0AF-9D9D-4BD9-B7B6-2E51971414F4}" srcOrd="0" destOrd="0" presId="urn:microsoft.com/office/officeart/2005/8/layout/hierarchy4"/>
    <dgm:cxn modelId="{D352C9AA-2D45-4BE6-AC01-687B66ADD924}" type="presOf" srcId="{D169988A-734E-464B-918E-522FDFF256FB}" destId="{AC738063-5618-4939-9CCA-1B754819FAAC}" srcOrd="0" destOrd="0" presId="urn:microsoft.com/office/officeart/2005/8/layout/hierarchy4"/>
    <dgm:cxn modelId="{D0FE82F2-16A8-42BD-B25B-BB786A9C0447}" type="presParOf" srcId="{FAD78E75-7401-4EC7-B785-43CB810C0628}" destId="{5FDC5C7B-7A3A-4942-9083-FECF0F4046AC}" srcOrd="0" destOrd="0" presId="urn:microsoft.com/office/officeart/2005/8/layout/hierarchy4"/>
    <dgm:cxn modelId="{15663932-1275-4B0C-AEC8-D871D14B04CE}" type="presParOf" srcId="{5FDC5C7B-7A3A-4942-9083-FECF0F4046AC}" destId="{1E7EF9E7-669B-4442-BDA2-FCF31848D5C2}" srcOrd="0" destOrd="0" presId="urn:microsoft.com/office/officeart/2005/8/layout/hierarchy4"/>
    <dgm:cxn modelId="{5C61D94F-96A2-4603-B871-249E33E8B410}" type="presParOf" srcId="{5FDC5C7B-7A3A-4942-9083-FECF0F4046AC}" destId="{3FF8357C-1F3C-4844-BC0B-0F653075A805}" srcOrd="1" destOrd="0" presId="urn:microsoft.com/office/officeart/2005/8/layout/hierarchy4"/>
    <dgm:cxn modelId="{EA85C0B5-99F7-475F-9A4F-76906766F1B8}" type="presParOf" srcId="{5FDC5C7B-7A3A-4942-9083-FECF0F4046AC}" destId="{9DE0B241-3968-4F62-B77D-B0CB6A5F7FF8}" srcOrd="2" destOrd="0" presId="urn:microsoft.com/office/officeart/2005/8/layout/hierarchy4"/>
    <dgm:cxn modelId="{10B8C08C-97CD-4519-B86A-E1685D70A0A1}" type="presParOf" srcId="{9DE0B241-3968-4F62-B77D-B0CB6A5F7FF8}" destId="{7E4AA32F-7582-4BFB-858B-8B361B01DDF7}" srcOrd="0" destOrd="0" presId="urn:microsoft.com/office/officeart/2005/8/layout/hierarchy4"/>
    <dgm:cxn modelId="{74365743-862C-4887-A01C-2525C5B762C8}" type="presParOf" srcId="{7E4AA32F-7582-4BFB-858B-8B361B01DDF7}" destId="{9C4069E4-8E41-4DD8-ABF6-527A9621E803}" srcOrd="0" destOrd="0" presId="urn:microsoft.com/office/officeart/2005/8/layout/hierarchy4"/>
    <dgm:cxn modelId="{9C819D14-832D-4B7A-A0C8-2A34F1DB57FC}" type="presParOf" srcId="{7E4AA32F-7582-4BFB-858B-8B361B01DDF7}" destId="{6B8AE104-7008-4119-BDC2-36D8342BE8CB}" srcOrd="1" destOrd="0" presId="urn:microsoft.com/office/officeart/2005/8/layout/hierarchy4"/>
    <dgm:cxn modelId="{BE944FDE-AE6B-442A-A065-E5BEBA24E72B}" type="presParOf" srcId="{7E4AA32F-7582-4BFB-858B-8B361B01DDF7}" destId="{547237FF-A965-4804-ACFC-892431313164}" srcOrd="2" destOrd="0" presId="urn:microsoft.com/office/officeart/2005/8/layout/hierarchy4"/>
    <dgm:cxn modelId="{F8D68AA3-A4DE-4489-953F-6F8D598F2438}" type="presParOf" srcId="{547237FF-A965-4804-ACFC-892431313164}" destId="{AA49A747-8CDF-48C1-98F0-2B4D6A54BE41}" srcOrd="0" destOrd="0" presId="urn:microsoft.com/office/officeart/2005/8/layout/hierarchy4"/>
    <dgm:cxn modelId="{F78BB086-B377-4553-89C0-36E5425F7B25}" type="presParOf" srcId="{AA49A747-8CDF-48C1-98F0-2B4D6A54BE41}" destId="{B03AF0AF-9D9D-4BD9-B7B6-2E51971414F4}" srcOrd="0" destOrd="0" presId="urn:microsoft.com/office/officeart/2005/8/layout/hierarchy4"/>
    <dgm:cxn modelId="{1B734837-5B32-4305-AD08-924322228FFF}" type="presParOf" srcId="{AA49A747-8CDF-48C1-98F0-2B4D6A54BE41}" destId="{84A7AF29-02E5-4C8C-8B64-79538DD315B4}" srcOrd="1" destOrd="0" presId="urn:microsoft.com/office/officeart/2005/8/layout/hierarchy4"/>
    <dgm:cxn modelId="{7DE375EC-FF6B-44C4-8692-247C89F38E4E}" type="presParOf" srcId="{AA49A747-8CDF-48C1-98F0-2B4D6A54BE41}" destId="{F94DC74B-194F-48EE-B150-48CB6AAD79E9}" srcOrd="2" destOrd="0" presId="urn:microsoft.com/office/officeart/2005/8/layout/hierarchy4"/>
    <dgm:cxn modelId="{22C26C16-55AE-42B3-93E1-1FB2885CCA9B}" type="presParOf" srcId="{F94DC74B-194F-48EE-B150-48CB6AAD79E9}" destId="{B3446DF2-149C-4056-8DFB-8240E5B8966B}" srcOrd="0" destOrd="0" presId="urn:microsoft.com/office/officeart/2005/8/layout/hierarchy4"/>
    <dgm:cxn modelId="{8B94820F-6207-46AC-B599-C06C771D9956}" type="presParOf" srcId="{B3446DF2-149C-4056-8DFB-8240E5B8966B}" destId="{4F672B2B-32B8-4380-968D-303578371369}" srcOrd="0" destOrd="0" presId="urn:microsoft.com/office/officeart/2005/8/layout/hierarchy4"/>
    <dgm:cxn modelId="{5BCEBFE5-2677-49EC-A578-08373012A375}" type="presParOf" srcId="{B3446DF2-149C-4056-8DFB-8240E5B8966B}" destId="{121C55E5-D617-4F67-B176-5E9ED55050B2}" srcOrd="1" destOrd="0" presId="urn:microsoft.com/office/officeart/2005/8/layout/hierarchy4"/>
    <dgm:cxn modelId="{7A6A3138-D3E5-4E01-9791-64707EEC0A77}" type="presParOf" srcId="{F94DC74B-194F-48EE-B150-48CB6AAD79E9}" destId="{621B958C-B41D-4287-83C4-DE65269EF220}" srcOrd="1" destOrd="0" presId="urn:microsoft.com/office/officeart/2005/8/layout/hierarchy4"/>
    <dgm:cxn modelId="{C30D30E2-3DD3-41C3-A16F-4047FCAA9568}" type="presParOf" srcId="{F94DC74B-194F-48EE-B150-48CB6AAD79E9}" destId="{EBC18D5E-8140-4AA1-96AF-8245AD5032C7}" srcOrd="2" destOrd="0" presId="urn:microsoft.com/office/officeart/2005/8/layout/hierarchy4"/>
    <dgm:cxn modelId="{20348C8B-F241-4E51-B942-F5980F1F11DC}" type="presParOf" srcId="{EBC18D5E-8140-4AA1-96AF-8245AD5032C7}" destId="{AC738063-5618-4939-9CCA-1B754819FAAC}" srcOrd="0" destOrd="0" presId="urn:microsoft.com/office/officeart/2005/8/layout/hierarchy4"/>
    <dgm:cxn modelId="{8F2D2C74-A221-4D44-9E3D-5933F1B897E7}" type="presParOf" srcId="{EBC18D5E-8140-4AA1-96AF-8245AD5032C7}" destId="{517379A7-7D2C-4133-82F7-BB6EF3C6A167}" srcOrd="1" destOrd="0" presId="urn:microsoft.com/office/officeart/2005/8/layout/hierarchy4"/>
    <dgm:cxn modelId="{88AEAE06-231B-4689-AF7C-CD3867D32AE5}" type="presParOf" srcId="{F94DC74B-194F-48EE-B150-48CB6AAD79E9}" destId="{CF1B6523-C339-4CB7-A78C-E1437B4DB8F6}" srcOrd="3" destOrd="0" presId="urn:microsoft.com/office/officeart/2005/8/layout/hierarchy4"/>
    <dgm:cxn modelId="{A62A4E18-0D03-4591-BC1A-5EE915994039}" type="presParOf" srcId="{F94DC74B-194F-48EE-B150-48CB6AAD79E9}" destId="{9A497FDC-6038-456E-9F4D-46B15A997159}" srcOrd="4" destOrd="0" presId="urn:microsoft.com/office/officeart/2005/8/layout/hierarchy4"/>
    <dgm:cxn modelId="{97AA5F18-AF28-46AA-AC12-5E30118CD1DE}" type="presParOf" srcId="{9A497FDC-6038-456E-9F4D-46B15A997159}" destId="{D6EBCF36-9AD7-4E42-BECA-AECC92C2BDF0}" srcOrd="0" destOrd="0" presId="urn:microsoft.com/office/officeart/2005/8/layout/hierarchy4"/>
    <dgm:cxn modelId="{6606B92C-AECE-487F-89B7-AA4ACA57B36D}" type="presParOf" srcId="{9A497FDC-6038-456E-9F4D-46B15A997159}" destId="{F0F976BB-2909-4D84-BF4D-85293F3A27DC}" srcOrd="1" destOrd="0" presId="urn:microsoft.com/office/officeart/2005/8/layout/hierarchy4"/>
    <dgm:cxn modelId="{FBE6F5F5-CFD5-4898-BE65-6C267661814D}" type="presParOf" srcId="{F94DC74B-194F-48EE-B150-48CB6AAD79E9}" destId="{BF178385-BD7B-4CAD-A184-CAF4BD884DB8}" srcOrd="5" destOrd="0" presId="urn:microsoft.com/office/officeart/2005/8/layout/hierarchy4"/>
    <dgm:cxn modelId="{0347359A-BA4B-4698-8738-3F5112824E45}" type="presParOf" srcId="{F94DC74B-194F-48EE-B150-48CB6AAD79E9}" destId="{7CAADC20-CC98-4230-A851-495538B6C61A}" srcOrd="6" destOrd="0" presId="urn:microsoft.com/office/officeart/2005/8/layout/hierarchy4"/>
    <dgm:cxn modelId="{DAA51071-1F05-4B8E-A861-076A78A23278}" type="presParOf" srcId="{7CAADC20-CC98-4230-A851-495538B6C61A}" destId="{21C78117-612C-410C-A03F-4E65FAD63482}" srcOrd="0" destOrd="0" presId="urn:microsoft.com/office/officeart/2005/8/layout/hierarchy4"/>
    <dgm:cxn modelId="{CF6B7F9E-EAD3-4024-87DF-1914A46F8A07}" type="presParOf" srcId="{7CAADC20-CC98-4230-A851-495538B6C61A}" destId="{54DB1A24-EE08-4CCC-9C82-8F8242920BFD}" srcOrd="1" destOrd="0" presId="urn:microsoft.com/office/officeart/2005/8/layout/hierarchy4"/>
    <dgm:cxn modelId="{1B109B1B-C48B-4AF5-90F1-D11F35E3F87E}" type="presParOf" srcId="{F94DC74B-194F-48EE-B150-48CB6AAD79E9}" destId="{18D37ED8-ED1C-4EF8-920A-7BD686FB6B83}" srcOrd="7" destOrd="0" presId="urn:microsoft.com/office/officeart/2005/8/layout/hierarchy4"/>
    <dgm:cxn modelId="{386D76D2-E2A9-4B5B-8505-3B2894285BAC}" type="presParOf" srcId="{F94DC74B-194F-48EE-B150-48CB6AAD79E9}" destId="{5D4BE7B7-9B8A-421B-A1B7-C3DB1515D344}" srcOrd="8" destOrd="0" presId="urn:microsoft.com/office/officeart/2005/8/layout/hierarchy4"/>
    <dgm:cxn modelId="{3436B1FE-8877-4458-A9A8-E62CB45534BC}" type="presParOf" srcId="{5D4BE7B7-9B8A-421B-A1B7-C3DB1515D344}" destId="{C350B58A-B0F9-4B62-A74C-4C2A138D4306}" srcOrd="0" destOrd="0" presId="urn:microsoft.com/office/officeart/2005/8/layout/hierarchy4"/>
    <dgm:cxn modelId="{136DD1E5-B68C-418E-9070-C7F74F00B7D6}" type="presParOf" srcId="{5D4BE7B7-9B8A-421B-A1B7-C3DB1515D344}" destId="{365AC594-43BD-4DAE-B533-96FA80FC1D58}" srcOrd="1" destOrd="0" presId="urn:microsoft.com/office/officeart/2005/8/layout/hierarchy4"/>
    <dgm:cxn modelId="{BA28D1AD-AF60-42E4-9449-968379F4C86E}" type="presParOf" srcId="{F94DC74B-194F-48EE-B150-48CB6AAD79E9}" destId="{03C2F2ED-46F0-4228-8FC2-E94034857C05}" srcOrd="9" destOrd="0" presId="urn:microsoft.com/office/officeart/2005/8/layout/hierarchy4"/>
    <dgm:cxn modelId="{3E3D79D1-4C03-4BC6-8585-AC8D8BA02A5C}" type="presParOf" srcId="{F94DC74B-194F-48EE-B150-48CB6AAD79E9}" destId="{CF8EF36F-7483-45E0-B2B6-3ADD5550C66C}" srcOrd="10" destOrd="0" presId="urn:microsoft.com/office/officeart/2005/8/layout/hierarchy4"/>
    <dgm:cxn modelId="{8A02257B-AE58-40CD-B9EC-2AB60A4FC643}" type="presParOf" srcId="{CF8EF36F-7483-45E0-B2B6-3ADD5550C66C}" destId="{926FC46E-BA39-4A10-9056-C4CF08098D2B}" srcOrd="0" destOrd="0" presId="urn:microsoft.com/office/officeart/2005/8/layout/hierarchy4"/>
    <dgm:cxn modelId="{0A184534-CD2F-4E0F-869A-DF798B850E0C}" type="presParOf" srcId="{CF8EF36F-7483-45E0-B2B6-3ADD5550C66C}" destId="{6AC1C966-EAED-41BA-A80F-0A005AF0465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6034AC3-E57F-4A01-A8E7-FF3B31A03293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UA"/>
        </a:p>
      </dgm:t>
    </dgm:pt>
    <dgm:pt modelId="{498BD4B6-FD76-4061-B50E-6B90EADDBC14}">
      <dgm:prSet custT="1"/>
      <dgm:spPr/>
      <dgm:t>
        <a:bodyPr/>
        <a:lstStyle/>
        <a:p>
          <a:r>
            <a:rPr lang="uk-UA" sz="2000" b="1" dirty="0"/>
            <a:t>Отримання висновку</a:t>
          </a:r>
          <a:br>
            <a:rPr lang="uk-UA" sz="2000" b="1" dirty="0"/>
          </a:br>
          <a:r>
            <a:rPr lang="uk-UA" sz="2000" b="1" dirty="0"/>
            <a:t>про перевірку дисертації </a:t>
          </a:r>
          <a:br>
            <a:rPr lang="uk-UA" sz="2000" b="1" dirty="0"/>
          </a:br>
          <a:r>
            <a:rPr lang="uk-UA" sz="2000" b="1" dirty="0"/>
            <a:t>на плагіат</a:t>
          </a:r>
          <a:endParaRPr lang="ru-UA" sz="2000" b="1" dirty="0"/>
        </a:p>
      </dgm:t>
    </dgm:pt>
    <dgm:pt modelId="{484B3836-E0FA-4AB1-BDD7-988DFDDD0EC7}" type="parTrans" cxnId="{14BA0D93-143F-48BD-B1A0-B6671DC69EDB}">
      <dgm:prSet/>
      <dgm:spPr/>
      <dgm:t>
        <a:bodyPr/>
        <a:lstStyle/>
        <a:p>
          <a:endParaRPr lang="ru-UA" sz="1400"/>
        </a:p>
      </dgm:t>
    </dgm:pt>
    <dgm:pt modelId="{17103F79-A236-4CA4-9431-4DFDE0CAB977}" type="sibTrans" cxnId="{14BA0D93-143F-48BD-B1A0-B6671DC69EDB}">
      <dgm:prSet/>
      <dgm:spPr/>
      <dgm:t>
        <a:bodyPr/>
        <a:lstStyle/>
        <a:p>
          <a:endParaRPr lang="ru-UA" sz="1400"/>
        </a:p>
      </dgm:t>
    </dgm:pt>
    <dgm:pt modelId="{4B8E54C1-FFEF-431D-A175-0D97BD1BFBDC}">
      <dgm:prSet custT="1"/>
      <dgm:spPr/>
      <dgm:t>
        <a:bodyPr/>
        <a:lstStyle/>
        <a:p>
          <a:r>
            <a:rPr lang="uk-UA" sz="1400" i="1" dirty="0"/>
            <a:t>Протягом місяця з дня подання заяви про </a:t>
          </a:r>
          <a:r>
            <a:rPr lang="uk-UA" sz="1400" dirty="0"/>
            <a:t> </a:t>
          </a:r>
          <a:r>
            <a:rPr lang="uk-UA" sz="1400" i="1" dirty="0"/>
            <a:t>отримання висновку про наукову новизну, теоретичне та практичне значення результатів</a:t>
          </a:r>
          <a:endParaRPr lang="ru-UA" sz="1400" i="1" dirty="0"/>
        </a:p>
      </dgm:t>
    </dgm:pt>
    <dgm:pt modelId="{130BFEA7-1430-4EA3-B4B4-E86475EBA4ED}" type="parTrans" cxnId="{3D0B24A3-78CA-4C74-8865-2590993E0F08}">
      <dgm:prSet/>
      <dgm:spPr/>
      <dgm:t>
        <a:bodyPr/>
        <a:lstStyle/>
        <a:p>
          <a:endParaRPr lang="ru-UA" sz="1400"/>
        </a:p>
      </dgm:t>
    </dgm:pt>
    <dgm:pt modelId="{44260ECA-1114-477C-95FC-FD8E9FDC46AF}" type="sibTrans" cxnId="{3D0B24A3-78CA-4C74-8865-2590993E0F08}">
      <dgm:prSet/>
      <dgm:spPr/>
      <dgm:t>
        <a:bodyPr/>
        <a:lstStyle/>
        <a:p>
          <a:endParaRPr lang="ru-UA" sz="1400"/>
        </a:p>
      </dgm:t>
    </dgm:pt>
    <dgm:pt modelId="{C39B41DA-97F4-4B0F-B0EA-E82A673784F6}">
      <dgm:prSet custT="1"/>
      <dgm:spPr/>
      <dgm:t>
        <a:bodyPr/>
        <a:lstStyle/>
        <a:p>
          <a:r>
            <a:rPr lang="uk-UA" sz="1400" b="1" dirty="0">
              <a:highlight>
                <a:srgbClr val="F2F2F2"/>
              </a:highlight>
            </a:rPr>
            <a:t>Відповідальна особа по факультету (кафедрі) по перевірці на плагіат</a:t>
          </a:r>
          <a:endParaRPr lang="ru-UA" sz="1400" b="1" dirty="0">
            <a:highlight>
              <a:srgbClr val="F2F2F2"/>
            </a:highlight>
          </a:endParaRPr>
        </a:p>
      </dgm:t>
    </dgm:pt>
    <dgm:pt modelId="{CC0E5B38-CC34-4291-AF5A-5D539D7101C0}" type="parTrans" cxnId="{8B8EAC87-1D02-487D-AA3E-72D2099E0D91}">
      <dgm:prSet/>
      <dgm:spPr/>
      <dgm:t>
        <a:bodyPr/>
        <a:lstStyle/>
        <a:p>
          <a:endParaRPr lang="ru-UA" sz="1400"/>
        </a:p>
      </dgm:t>
    </dgm:pt>
    <dgm:pt modelId="{FEA3D125-877B-4E6C-9B9B-22203B03705C}" type="sibTrans" cxnId="{8B8EAC87-1D02-487D-AA3E-72D2099E0D91}">
      <dgm:prSet/>
      <dgm:spPr/>
      <dgm:t>
        <a:bodyPr/>
        <a:lstStyle/>
        <a:p>
          <a:endParaRPr lang="ru-UA" sz="1400"/>
        </a:p>
      </dgm:t>
    </dgm:pt>
    <dgm:pt modelId="{D8D481C5-2B0A-42C3-AEC6-616A1E7F0CAB}">
      <dgm:prSet custT="1"/>
      <dgm:spPr/>
      <dgm:t>
        <a:bodyPr/>
        <a:lstStyle/>
        <a:p>
          <a:r>
            <a:rPr lang="uk-UA" sz="1400" dirty="0"/>
            <a:t>1) Висновок комісії про перевірку дисертації на плагіат (склад комісії визначає голова </a:t>
          </a:r>
          <a:r>
            <a:rPr lang="uk-UA" sz="1400" dirty="0" err="1"/>
            <a:t>міжкафедрального</a:t>
          </a:r>
          <a:r>
            <a:rPr lang="uk-UA" sz="1400" dirty="0"/>
            <a:t> наукового семінару)</a:t>
          </a:r>
          <a:endParaRPr lang="ru-UA" sz="1400" dirty="0"/>
        </a:p>
      </dgm:t>
    </dgm:pt>
    <dgm:pt modelId="{3D05E29B-6C9E-4F43-9CC8-C5914295D7AE}" type="parTrans" cxnId="{2E6284E6-2FCA-48F5-B638-7B776ABA3944}">
      <dgm:prSet/>
      <dgm:spPr/>
      <dgm:t>
        <a:bodyPr/>
        <a:lstStyle/>
        <a:p>
          <a:endParaRPr lang="ru-UA" sz="1400"/>
        </a:p>
      </dgm:t>
    </dgm:pt>
    <dgm:pt modelId="{2926259D-D2C5-4C26-82B5-ACD9A67009B2}" type="sibTrans" cxnId="{2E6284E6-2FCA-48F5-B638-7B776ABA3944}">
      <dgm:prSet/>
      <dgm:spPr/>
      <dgm:t>
        <a:bodyPr/>
        <a:lstStyle/>
        <a:p>
          <a:endParaRPr lang="ru-UA" sz="1400"/>
        </a:p>
      </dgm:t>
    </dgm:pt>
    <dgm:pt modelId="{080C6268-9ED4-4430-BC6E-CE4687923C04}">
      <dgm:prSet custT="1"/>
      <dgm:spPr/>
      <dgm:t>
        <a:bodyPr/>
        <a:lstStyle/>
        <a:p>
          <a:r>
            <a:rPr lang="uk-UA" sz="1400" dirty="0"/>
            <a:t>2) Службове розпорядження про призначення відповідальної особи із забезпечення діяльності разової ради</a:t>
          </a:r>
          <a:endParaRPr lang="ru-UA" sz="1400" dirty="0"/>
        </a:p>
      </dgm:t>
    </dgm:pt>
    <dgm:pt modelId="{AB7F23D9-51CE-46F7-9120-CEAAB70290E2}" type="parTrans" cxnId="{D732AA57-A427-491B-ADC9-E5359F0F8AD3}">
      <dgm:prSet/>
      <dgm:spPr/>
      <dgm:t>
        <a:bodyPr/>
        <a:lstStyle/>
        <a:p>
          <a:endParaRPr lang="ru-UA" sz="1400"/>
        </a:p>
      </dgm:t>
    </dgm:pt>
    <dgm:pt modelId="{11A21825-D485-49D4-8567-D397BCCC6C3D}" type="sibTrans" cxnId="{D732AA57-A427-491B-ADC9-E5359F0F8AD3}">
      <dgm:prSet/>
      <dgm:spPr/>
      <dgm:t>
        <a:bodyPr/>
        <a:lstStyle/>
        <a:p>
          <a:endParaRPr lang="ru-UA" sz="1400"/>
        </a:p>
      </dgm:t>
    </dgm:pt>
    <dgm:pt modelId="{F32D0345-594B-4B00-9889-99D6E35ABB5A}">
      <dgm:prSet custT="1"/>
      <dgm:spPr/>
      <dgm:t>
        <a:bodyPr/>
        <a:lstStyle/>
        <a:p>
          <a:r>
            <a:rPr lang="uk-UA" sz="2000" b="1" dirty="0"/>
            <a:t>Публічна презентація наукових результатів дисертації та її обговорення на засіданні </a:t>
          </a:r>
          <a:r>
            <a:rPr lang="uk-UA" sz="2000" b="1" dirty="0" err="1"/>
            <a:t>міжкафедрального</a:t>
          </a:r>
          <a:r>
            <a:rPr lang="uk-UA" sz="2000" b="1" dirty="0"/>
            <a:t> наукового семінару</a:t>
          </a:r>
          <a:endParaRPr lang="ru-UA" sz="2000" b="1" dirty="0"/>
        </a:p>
      </dgm:t>
    </dgm:pt>
    <dgm:pt modelId="{DD545901-8FDE-45A8-9F4F-0CB72258831D}" type="parTrans" cxnId="{659EDB1C-FE4C-4EAE-BDE4-80B261D1C59A}">
      <dgm:prSet/>
      <dgm:spPr/>
      <dgm:t>
        <a:bodyPr/>
        <a:lstStyle/>
        <a:p>
          <a:endParaRPr lang="ru-UA" sz="1400"/>
        </a:p>
      </dgm:t>
    </dgm:pt>
    <dgm:pt modelId="{DD59E732-97B7-42D0-9D68-74CA9FF55710}" type="sibTrans" cxnId="{659EDB1C-FE4C-4EAE-BDE4-80B261D1C59A}">
      <dgm:prSet/>
      <dgm:spPr/>
      <dgm:t>
        <a:bodyPr/>
        <a:lstStyle/>
        <a:p>
          <a:endParaRPr lang="ru-UA" sz="1400"/>
        </a:p>
      </dgm:t>
    </dgm:pt>
    <dgm:pt modelId="{74BBF954-6041-45DD-BD5D-D594F079FF11}">
      <dgm:prSet custT="1"/>
      <dgm:spPr/>
      <dgm:t>
        <a:bodyPr/>
        <a:lstStyle/>
        <a:p>
          <a:r>
            <a:rPr lang="uk-UA" sz="1400" i="1" dirty="0"/>
            <a:t>Не пізніше ніж через місяць з дня подання заяви про </a:t>
          </a:r>
          <a:r>
            <a:rPr lang="uk-UA" sz="1400" dirty="0"/>
            <a:t> </a:t>
          </a:r>
          <a:r>
            <a:rPr lang="uk-UA" sz="1400" i="1" dirty="0"/>
            <a:t>отримання висновку про наукову новизну, теоретичне та практичне значення результатів</a:t>
          </a:r>
          <a:endParaRPr lang="ru-UA" sz="1400" dirty="0"/>
        </a:p>
      </dgm:t>
    </dgm:pt>
    <dgm:pt modelId="{9D6E3A72-521A-43F1-BF46-99E98C45CD0C}" type="parTrans" cxnId="{6CBEB94E-71D8-440B-9CFB-EAD473BDAE3B}">
      <dgm:prSet/>
      <dgm:spPr/>
      <dgm:t>
        <a:bodyPr/>
        <a:lstStyle/>
        <a:p>
          <a:endParaRPr lang="ru-UA" sz="1400"/>
        </a:p>
      </dgm:t>
    </dgm:pt>
    <dgm:pt modelId="{D7488A36-A3CB-41DB-9455-BF865A11F0C8}" type="sibTrans" cxnId="{6CBEB94E-71D8-440B-9CFB-EAD473BDAE3B}">
      <dgm:prSet/>
      <dgm:spPr/>
      <dgm:t>
        <a:bodyPr/>
        <a:lstStyle/>
        <a:p>
          <a:endParaRPr lang="ru-UA" sz="1400"/>
        </a:p>
      </dgm:t>
    </dgm:pt>
    <dgm:pt modelId="{A296AB9A-B9A8-4AC1-8836-0623C618BB3C}">
      <dgm:prSet custT="1"/>
      <dgm:spPr/>
      <dgm:t>
        <a:bodyPr/>
        <a:lstStyle/>
        <a:p>
          <a:r>
            <a:rPr lang="uk-UA" sz="1400" b="1" dirty="0">
              <a:highlight>
                <a:srgbClr val="F2F2F2"/>
              </a:highlight>
            </a:rPr>
            <a:t>Голова, секретар </a:t>
          </a:r>
          <a:r>
            <a:rPr lang="uk-UA" sz="1400" b="1" dirty="0" err="1">
              <a:highlight>
                <a:srgbClr val="F2F2F2"/>
              </a:highlight>
            </a:rPr>
            <a:t>міжкафедрального</a:t>
          </a:r>
          <a:r>
            <a:rPr lang="uk-UA" sz="1400" b="1" dirty="0">
              <a:highlight>
                <a:srgbClr val="F2F2F2"/>
              </a:highlight>
            </a:rPr>
            <a:t> наукового семінару, здобувач.)</a:t>
          </a:r>
          <a:endParaRPr lang="ru-UA" sz="1400" b="1" dirty="0">
            <a:highlight>
              <a:srgbClr val="F2F2F2"/>
            </a:highlight>
          </a:endParaRPr>
        </a:p>
      </dgm:t>
    </dgm:pt>
    <dgm:pt modelId="{480EF82D-2F69-45A1-B39E-D0A3F88FABB0}" type="parTrans" cxnId="{1D784FE4-41CE-405E-A5EE-70F61060158E}">
      <dgm:prSet/>
      <dgm:spPr/>
      <dgm:t>
        <a:bodyPr/>
        <a:lstStyle/>
        <a:p>
          <a:endParaRPr lang="ru-UA" sz="1400"/>
        </a:p>
      </dgm:t>
    </dgm:pt>
    <dgm:pt modelId="{D77F6045-1483-483A-A9B8-4CAF90E6831C}" type="sibTrans" cxnId="{1D784FE4-41CE-405E-A5EE-70F61060158E}">
      <dgm:prSet/>
      <dgm:spPr/>
      <dgm:t>
        <a:bodyPr/>
        <a:lstStyle/>
        <a:p>
          <a:endParaRPr lang="ru-UA" sz="1400"/>
        </a:p>
      </dgm:t>
    </dgm:pt>
    <dgm:pt modelId="{734DEBF4-A675-4C1D-9C14-67D4D7409AED}">
      <dgm:prSet custT="1"/>
      <dgm:spPr/>
      <dgm:t>
        <a:bodyPr/>
        <a:lstStyle/>
        <a:p>
          <a:r>
            <a:rPr lang="uk-UA" sz="1400" dirty="0"/>
            <a:t>1) Презентація (доповідь) на </a:t>
          </a:r>
          <a:r>
            <a:rPr lang="uk-UA" sz="1400" dirty="0" err="1"/>
            <a:t>міжкафедральному</a:t>
          </a:r>
          <a:r>
            <a:rPr lang="uk-UA" sz="1400" dirty="0"/>
            <a:t> науковому семінарі</a:t>
          </a:r>
          <a:endParaRPr lang="ru-UA" sz="1400" b="0" dirty="0"/>
        </a:p>
      </dgm:t>
    </dgm:pt>
    <dgm:pt modelId="{E45AC810-B9A4-4051-88D3-5BF7CAADD444}" type="parTrans" cxnId="{21A296AD-9650-4188-A062-32ED8C080EBF}">
      <dgm:prSet/>
      <dgm:spPr/>
      <dgm:t>
        <a:bodyPr/>
        <a:lstStyle/>
        <a:p>
          <a:endParaRPr lang="ru-UA" sz="1400"/>
        </a:p>
      </dgm:t>
    </dgm:pt>
    <dgm:pt modelId="{2A25A57F-F93C-4941-847E-AEFC1C0D06E9}" type="sibTrans" cxnId="{21A296AD-9650-4188-A062-32ED8C080EBF}">
      <dgm:prSet/>
      <dgm:spPr/>
      <dgm:t>
        <a:bodyPr/>
        <a:lstStyle/>
        <a:p>
          <a:endParaRPr lang="ru-UA" sz="1400"/>
        </a:p>
      </dgm:t>
    </dgm:pt>
    <dgm:pt modelId="{FB238F4F-D451-4E6E-8C0C-0B6624ACCBA4}">
      <dgm:prSet custT="1"/>
      <dgm:spPr/>
      <dgm:t>
        <a:bodyPr/>
        <a:lstStyle/>
        <a:p>
          <a:r>
            <a:rPr lang="uk-UA" sz="2000" b="1"/>
            <a:t>Отримання висновку про наукову новизну, теоретичне та практичне значення результатів</a:t>
          </a:r>
          <a:endParaRPr lang="ru-UA" sz="2000" b="1" dirty="0"/>
        </a:p>
      </dgm:t>
    </dgm:pt>
    <dgm:pt modelId="{042CA49C-0609-4A02-B876-B4425DE2AAC9}" type="parTrans" cxnId="{EB3D9776-26E8-4CFC-B46B-899CD0222A13}">
      <dgm:prSet/>
      <dgm:spPr/>
      <dgm:t>
        <a:bodyPr/>
        <a:lstStyle/>
        <a:p>
          <a:endParaRPr lang="ru-UA" sz="1400"/>
        </a:p>
      </dgm:t>
    </dgm:pt>
    <dgm:pt modelId="{F3DAA823-0F7B-4A7F-B85B-633744EEBDB0}" type="sibTrans" cxnId="{EB3D9776-26E8-4CFC-B46B-899CD0222A13}">
      <dgm:prSet/>
      <dgm:spPr/>
      <dgm:t>
        <a:bodyPr/>
        <a:lstStyle/>
        <a:p>
          <a:endParaRPr lang="ru-UA" sz="1400"/>
        </a:p>
      </dgm:t>
    </dgm:pt>
    <dgm:pt modelId="{F41D0F0D-AD25-4BE2-AA5E-B476221639A9}">
      <dgm:prSet custT="1"/>
      <dgm:spPr/>
      <dgm:t>
        <a:bodyPr/>
        <a:lstStyle/>
        <a:p>
          <a:r>
            <a:rPr lang="uk-UA" sz="1400" i="1"/>
            <a:t>Не пізніше ніж протягом двох тижнів з дня проведення презентації</a:t>
          </a:r>
          <a:endParaRPr lang="ru-UA" sz="1400" b="0" dirty="0"/>
        </a:p>
      </dgm:t>
    </dgm:pt>
    <dgm:pt modelId="{7D48A47A-D71A-41AC-8DA5-2FA9DC68E883}" type="parTrans" cxnId="{CF2F7DB4-5EB1-490F-9533-6F59C6B45611}">
      <dgm:prSet/>
      <dgm:spPr/>
      <dgm:t>
        <a:bodyPr/>
        <a:lstStyle/>
        <a:p>
          <a:endParaRPr lang="ru-UA" sz="1400"/>
        </a:p>
      </dgm:t>
    </dgm:pt>
    <dgm:pt modelId="{439CF44E-62F0-4AE1-B3C3-1752A3D906D7}" type="sibTrans" cxnId="{CF2F7DB4-5EB1-490F-9533-6F59C6B45611}">
      <dgm:prSet/>
      <dgm:spPr/>
      <dgm:t>
        <a:bodyPr/>
        <a:lstStyle/>
        <a:p>
          <a:endParaRPr lang="ru-UA" sz="1400"/>
        </a:p>
      </dgm:t>
    </dgm:pt>
    <dgm:pt modelId="{B43F844A-CCC9-4FFE-B9CC-48C1A1394F79}">
      <dgm:prSet custT="1"/>
      <dgm:spPr/>
      <dgm:t>
        <a:bodyPr/>
        <a:lstStyle/>
        <a:p>
          <a:r>
            <a:rPr lang="uk-UA" sz="1400" b="1" dirty="0">
              <a:highlight>
                <a:srgbClr val="F2F2F2"/>
              </a:highlight>
            </a:rPr>
            <a:t>Голова, секретар </a:t>
          </a:r>
          <a:r>
            <a:rPr lang="uk-UA" sz="1400" b="1" dirty="0" err="1">
              <a:highlight>
                <a:srgbClr val="F2F2F2"/>
              </a:highlight>
            </a:rPr>
            <a:t>міжкафедрального</a:t>
          </a:r>
          <a:r>
            <a:rPr lang="uk-UA" sz="1400" b="1" dirty="0">
              <a:highlight>
                <a:srgbClr val="F2F2F2"/>
              </a:highlight>
            </a:rPr>
            <a:t> наукового семінару, відповідальна особа із забезпечення діяльності разової спеціалізованої вченої ради</a:t>
          </a:r>
          <a:endParaRPr lang="ru-UA" sz="1400" b="1" dirty="0">
            <a:highlight>
              <a:srgbClr val="F2F2F2"/>
            </a:highlight>
          </a:endParaRPr>
        </a:p>
      </dgm:t>
    </dgm:pt>
    <dgm:pt modelId="{6ABB14F1-30E8-42C9-8C97-0670EC994AA0}" type="parTrans" cxnId="{627AAF7D-CBFF-41BD-B61C-FB5D0065D1FA}">
      <dgm:prSet/>
      <dgm:spPr/>
      <dgm:t>
        <a:bodyPr/>
        <a:lstStyle/>
        <a:p>
          <a:endParaRPr lang="ru-UA" sz="1400"/>
        </a:p>
      </dgm:t>
    </dgm:pt>
    <dgm:pt modelId="{F0F9BB6B-0FF4-42DA-8536-7A9B79BC24FB}" type="sibTrans" cxnId="{627AAF7D-CBFF-41BD-B61C-FB5D0065D1FA}">
      <dgm:prSet/>
      <dgm:spPr/>
      <dgm:t>
        <a:bodyPr/>
        <a:lstStyle/>
        <a:p>
          <a:endParaRPr lang="ru-UA" sz="1400"/>
        </a:p>
      </dgm:t>
    </dgm:pt>
    <dgm:pt modelId="{3D5CEFF3-7539-404A-AECA-ECF8B85EF2F0}">
      <dgm:prSet custT="1"/>
      <dgm:spPr/>
      <dgm:t>
        <a:bodyPr/>
        <a:lstStyle/>
        <a:p>
          <a:r>
            <a:rPr lang="uk-UA" sz="1400" dirty="0"/>
            <a:t>1) Висновок про наукову новизну, теоретичне та практичне значення результатів із пропозиціями щодо кандидатур до складу разової ради (2 прим.)</a:t>
          </a:r>
          <a:endParaRPr lang="ru-UA" sz="1400" dirty="0"/>
        </a:p>
      </dgm:t>
    </dgm:pt>
    <dgm:pt modelId="{419DA7E8-B11F-43EF-A85F-9581EA4C338C}" type="parTrans" cxnId="{F144F008-B8C8-4306-8893-CA27CC7E4FD6}">
      <dgm:prSet/>
      <dgm:spPr/>
      <dgm:t>
        <a:bodyPr/>
        <a:lstStyle/>
        <a:p>
          <a:endParaRPr lang="ru-UA" sz="1400"/>
        </a:p>
      </dgm:t>
    </dgm:pt>
    <dgm:pt modelId="{3811043F-039C-47E4-94BB-76E4BDC408EE}" type="sibTrans" cxnId="{F144F008-B8C8-4306-8893-CA27CC7E4FD6}">
      <dgm:prSet/>
      <dgm:spPr/>
      <dgm:t>
        <a:bodyPr/>
        <a:lstStyle/>
        <a:p>
          <a:endParaRPr lang="ru-UA" sz="1400"/>
        </a:p>
      </dgm:t>
    </dgm:pt>
    <dgm:pt modelId="{20EDE73E-DAEC-4410-AE81-CDDAA8A8BAB5}" type="pres">
      <dgm:prSet presAssocID="{66034AC3-E57F-4A01-A8E7-FF3B31A0329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B69222-04F8-43ED-B3E3-A25972F91A58}" type="pres">
      <dgm:prSet presAssocID="{498BD4B6-FD76-4061-B50E-6B90EADDBC14}" presName="linNode" presStyleCnt="0"/>
      <dgm:spPr/>
    </dgm:pt>
    <dgm:pt modelId="{6CF9D3D3-CFDA-4472-B1B3-A3AD3071E5AE}" type="pres">
      <dgm:prSet presAssocID="{498BD4B6-FD76-4061-B50E-6B90EADDBC14}" presName="parentText" presStyleLbl="node1" presStyleIdx="0" presStyleCnt="3" custScaleX="94241" custScaleY="831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F09B8F-CA29-46A1-8C42-9E25D4E6A4D2}" type="pres">
      <dgm:prSet presAssocID="{498BD4B6-FD76-4061-B50E-6B90EADDBC14}" presName="descendantText" presStyleLbl="alignAccFollowNode1" presStyleIdx="0" presStyleCnt="3" custScaleY="1104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E08E07-9BBB-41A1-A40C-C4F6DB8AB652}" type="pres">
      <dgm:prSet presAssocID="{17103F79-A236-4CA4-9431-4DFDE0CAB977}" presName="sp" presStyleCnt="0"/>
      <dgm:spPr/>
    </dgm:pt>
    <dgm:pt modelId="{8038D9B7-9CAB-41C7-A007-38BD6BCBEAF9}" type="pres">
      <dgm:prSet presAssocID="{F32D0345-594B-4B00-9889-99D6E35ABB5A}" presName="linNode" presStyleCnt="0"/>
      <dgm:spPr/>
    </dgm:pt>
    <dgm:pt modelId="{930CF57E-ECC1-4C56-8792-5560A1A3F84E}" type="pres">
      <dgm:prSet presAssocID="{F32D0345-594B-4B00-9889-99D6E35ABB5A}" presName="parentText" presStyleLbl="node1" presStyleIdx="1" presStyleCnt="3" custScaleX="9424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B81EFA-1EDB-47F0-A33E-340D527FD1B7}" type="pres">
      <dgm:prSet presAssocID="{F32D0345-594B-4B00-9889-99D6E35ABB5A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8CB511-6290-43EC-8D45-3C8E8B38824A}" type="pres">
      <dgm:prSet presAssocID="{DD59E732-97B7-42D0-9D68-74CA9FF55710}" presName="sp" presStyleCnt="0"/>
      <dgm:spPr/>
    </dgm:pt>
    <dgm:pt modelId="{0F4687EE-5BB6-4080-B50B-3591CCA38FFD}" type="pres">
      <dgm:prSet presAssocID="{FB238F4F-D451-4E6E-8C0C-0B6624ACCBA4}" presName="linNode" presStyleCnt="0"/>
      <dgm:spPr/>
    </dgm:pt>
    <dgm:pt modelId="{9A34B646-2765-4937-8D86-41E75A276D58}" type="pres">
      <dgm:prSet presAssocID="{FB238F4F-D451-4E6E-8C0C-0B6624ACCBA4}" presName="parentText" presStyleLbl="node1" presStyleIdx="2" presStyleCnt="3" custScaleX="94241" custScaleY="755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FD6362-180A-4322-AE20-912CD1C6AA5F}" type="pres">
      <dgm:prSet presAssocID="{FB238F4F-D451-4E6E-8C0C-0B6624ACCBA4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9304A3-84D4-4219-BA49-50B2D4A6F083}" type="presOf" srcId="{C39B41DA-97F4-4B0F-B0EA-E82A673784F6}" destId="{B4F09B8F-CA29-46A1-8C42-9E25D4E6A4D2}" srcOrd="0" destOrd="1" presId="urn:microsoft.com/office/officeart/2005/8/layout/vList5"/>
    <dgm:cxn modelId="{1D784FE4-41CE-405E-A5EE-70F61060158E}" srcId="{74BBF954-6041-45DD-BD5D-D594F079FF11}" destId="{A296AB9A-B9A8-4AC1-8836-0623C618BB3C}" srcOrd="0" destOrd="0" parTransId="{480EF82D-2F69-45A1-B39E-D0A3F88FABB0}" sibTransId="{D77F6045-1483-483A-A9B8-4CAF90E6831C}"/>
    <dgm:cxn modelId="{659EDB1C-FE4C-4EAE-BDE4-80B261D1C59A}" srcId="{66034AC3-E57F-4A01-A8E7-FF3B31A03293}" destId="{F32D0345-594B-4B00-9889-99D6E35ABB5A}" srcOrd="1" destOrd="0" parTransId="{DD545901-8FDE-45A8-9F4F-0CB72258831D}" sibTransId="{DD59E732-97B7-42D0-9D68-74CA9FF55710}"/>
    <dgm:cxn modelId="{CCD31F33-2632-4AB5-8EF5-494068C399B7}" type="presOf" srcId="{080C6268-9ED4-4430-BC6E-CE4687923C04}" destId="{B4F09B8F-CA29-46A1-8C42-9E25D4E6A4D2}" srcOrd="0" destOrd="3" presId="urn:microsoft.com/office/officeart/2005/8/layout/vList5"/>
    <dgm:cxn modelId="{3D0B24A3-78CA-4C74-8865-2590993E0F08}" srcId="{498BD4B6-FD76-4061-B50E-6B90EADDBC14}" destId="{4B8E54C1-FFEF-431D-A175-0D97BD1BFBDC}" srcOrd="0" destOrd="0" parTransId="{130BFEA7-1430-4EA3-B4B4-E86475EBA4ED}" sibTransId="{44260ECA-1114-477C-95FC-FD8E9FDC46AF}"/>
    <dgm:cxn modelId="{8B8EAC87-1D02-487D-AA3E-72D2099E0D91}" srcId="{4B8E54C1-FFEF-431D-A175-0D97BD1BFBDC}" destId="{C39B41DA-97F4-4B0F-B0EA-E82A673784F6}" srcOrd="0" destOrd="0" parTransId="{CC0E5B38-CC34-4291-AF5A-5D539D7101C0}" sibTransId="{FEA3D125-877B-4E6C-9B9B-22203B03705C}"/>
    <dgm:cxn modelId="{2E6284E6-2FCA-48F5-B638-7B776ABA3944}" srcId="{C39B41DA-97F4-4B0F-B0EA-E82A673784F6}" destId="{D8D481C5-2B0A-42C3-AEC6-616A1E7F0CAB}" srcOrd="0" destOrd="0" parTransId="{3D05E29B-6C9E-4F43-9CC8-C5914295D7AE}" sibTransId="{2926259D-D2C5-4C26-82B5-ACD9A67009B2}"/>
    <dgm:cxn modelId="{D732AA57-A427-491B-ADC9-E5359F0F8AD3}" srcId="{C39B41DA-97F4-4B0F-B0EA-E82A673784F6}" destId="{080C6268-9ED4-4430-BC6E-CE4687923C04}" srcOrd="1" destOrd="0" parTransId="{AB7F23D9-51CE-46F7-9120-CEAAB70290E2}" sibTransId="{11A21825-D485-49D4-8567-D397BCCC6C3D}"/>
    <dgm:cxn modelId="{14BA0D93-143F-48BD-B1A0-B6671DC69EDB}" srcId="{66034AC3-E57F-4A01-A8E7-FF3B31A03293}" destId="{498BD4B6-FD76-4061-B50E-6B90EADDBC14}" srcOrd="0" destOrd="0" parTransId="{484B3836-E0FA-4AB1-BDD7-988DFDDD0EC7}" sibTransId="{17103F79-A236-4CA4-9431-4DFDE0CAB977}"/>
    <dgm:cxn modelId="{CF2F7DB4-5EB1-490F-9533-6F59C6B45611}" srcId="{FB238F4F-D451-4E6E-8C0C-0B6624ACCBA4}" destId="{F41D0F0D-AD25-4BE2-AA5E-B476221639A9}" srcOrd="0" destOrd="0" parTransId="{7D48A47A-D71A-41AC-8DA5-2FA9DC68E883}" sibTransId="{439CF44E-62F0-4AE1-B3C3-1752A3D906D7}"/>
    <dgm:cxn modelId="{F8C32086-85B6-414A-BE5D-E3394F5384CC}" type="presOf" srcId="{F32D0345-594B-4B00-9889-99D6E35ABB5A}" destId="{930CF57E-ECC1-4C56-8792-5560A1A3F84E}" srcOrd="0" destOrd="0" presId="urn:microsoft.com/office/officeart/2005/8/layout/vList5"/>
    <dgm:cxn modelId="{EC44B41A-C6E5-45F9-85C4-CD40D186048B}" type="presOf" srcId="{66034AC3-E57F-4A01-A8E7-FF3B31A03293}" destId="{20EDE73E-DAEC-4410-AE81-CDDAA8A8BAB5}" srcOrd="0" destOrd="0" presId="urn:microsoft.com/office/officeart/2005/8/layout/vList5"/>
    <dgm:cxn modelId="{6CBEB94E-71D8-440B-9CFB-EAD473BDAE3B}" srcId="{F32D0345-594B-4B00-9889-99D6E35ABB5A}" destId="{74BBF954-6041-45DD-BD5D-D594F079FF11}" srcOrd="0" destOrd="0" parTransId="{9D6E3A72-521A-43F1-BF46-99E98C45CD0C}" sibTransId="{D7488A36-A3CB-41DB-9455-BF865A11F0C8}"/>
    <dgm:cxn modelId="{6CCC8E73-5C93-480A-8EA6-DC687EB2828C}" type="presOf" srcId="{FB238F4F-D451-4E6E-8C0C-0B6624ACCBA4}" destId="{9A34B646-2765-4937-8D86-41E75A276D58}" srcOrd="0" destOrd="0" presId="urn:microsoft.com/office/officeart/2005/8/layout/vList5"/>
    <dgm:cxn modelId="{21A296AD-9650-4188-A062-32ED8C080EBF}" srcId="{A296AB9A-B9A8-4AC1-8836-0623C618BB3C}" destId="{734DEBF4-A675-4C1D-9C14-67D4D7409AED}" srcOrd="0" destOrd="0" parTransId="{E45AC810-B9A4-4051-88D3-5BF7CAADD444}" sibTransId="{2A25A57F-F93C-4941-847E-AEFC1C0D06E9}"/>
    <dgm:cxn modelId="{54D7622D-2461-44BD-A51F-23561D65D600}" type="presOf" srcId="{B43F844A-CCC9-4FFE-B9CC-48C1A1394F79}" destId="{D6FD6362-180A-4322-AE20-912CD1C6AA5F}" srcOrd="0" destOrd="1" presId="urn:microsoft.com/office/officeart/2005/8/layout/vList5"/>
    <dgm:cxn modelId="{F05C0BFE-2A70-4F8B-B172-FA798F1F1B34}" type="presOf" srcId="{F41D0F0D-AD25-4BE2-AA5E-B476221639A9}" destId="{D6FD6362-180A-4322-AE20-912CD1C6AA5F}" srcOrd="0" destOrd="0" presId="urn:microsoft.com/office/officeart/2005/8/layout/vList5"/>
    <dgm:cxn modelId="{64F4F92F-1613-428F-A392-D3C18554B856}" type="presOf" srcId="{4B8E54C1-FFEF-431D-A175-0D97BD1BFBDC}" destId="{B4F09B8F-CA29-46A1-8C42-9E25D4E6A4D2}" srcOrd="0" destOrd="0" presId="urn:microsoft.com/office/officeart/2005/8/layout/vList5"/>
    <dgm:cxn modelId="{316AA8D3-CD50-4C9A-BE12-A285D4596883}" type="presOf" srcId="{A296AB9A-B9A8-4AC1-8836-0623C618BB3C}" destId="{5CB81EFA-1EDB-47F0-A33E-340D527FD1B7}" srcOrd="0" destOrd="1" presId="urn:microsoft.com/office/officeart/2005/8/layout/vList5"/>
    <dgm:cxn modelId="{627AAF7D-CBFF-41BD-B61C-FB5D0065D1FA}" srcId="{F41D0F0D-AD25-4BE2-AA5E-B476221639A9}" destId="{B43F844A-CCC9-4FFE-B9CC-48C1A1394F79}" srcOrd="0" destOrd="0" parTransId="{6ABB14F1-30E8-42C9-8C97-0670EC994AA0}" sibTransId="{F0F9BB6B-0FF4-42DA-8536-7A9B79BC24FB}"/>
    <dgm:cxn modelId="{F144F008-B8C8-4306-8893-CA27CC7E4FD6}" srcId="{B43F844A-CCC9-4FFE-B9CC-48C1A1394F79}" destId="{3D5CEFF3-7539-404A-AECA-ECF8B85EF2F0}" srcOrd="0" destOrd="0" parTransId="{419DA7E8-B11F-43EF-A85F-9581EA4C338C}" sibTransId="{3811043F-039C-47E4-94BB-76E4BDC408EE}"/>
    <dgm:cxn modelId="{1CD0C901-21A5-4DCB-8CC5-A7A29FD37D99}" type="presOf" srcId="{734DEBF4-A675-4C1D-9C14-67D4D7409AED}" destId="{5CB81EFA-1EDB-47F0-A33E-340D527FD1B7}" srcOrd="0" destOrd="2" presId="urn:microsoft.com/office/officeart/2005/8/layout/vList5"/>
    <dgm:cxn modelId="{8B8BDB83-5EB1-4AB3-A6FA-1F4D3240599A}" type="presOf" srcId="{498BD4B6-FD76-4061-B50E-6B90EADDBC14}" destId="{6CF9D3D3-CFDA-4472-B1B3-A3AD3071E5AE}" srcOrd="0" destOrd="0" presId="urn:microsoft.com/office/officeart/2005/8/layout/vList5"/>
    <dgm:cxn modelId="{EB3D9776-26E8-4CFC-B46B-899CD0222A13}" srcId="{66034AC3-E57F-4A01-A8E7-FF3B31A03293}" destId="{FB238F4F-D451-4E6E-8C0C-0B6624ACCBA4}" srcOrd="2" destOrd="0" parTransId="{042CA49C-0609-4A02-B876-B4425DE2AAC9}" sibTransId="{F3DAA823-0F7B-4A7F-B85B-633744EEBDB0}"/>
    <dgm:cxn modelId="{64FDABBD-A49F-43D7-AC19-2609959B3CA2}" type="presOf" srcId="{3D5CEFF3-7539-404A-AECA-ECF8B85EF2F0}" destId="{D6FD6362-180A-4322-AE20-912CD1C6AA5F}" srcOrd="0" destOrd="2" presId="urn:microsoft.com/office/officeart/2005/8/layout/vList5"/>
    <dgm:cxn modelId="{143CB2C6-A2A0-4D6F-8416-B096A75F4294}" type="presOf" srcId="{74BBF954-6041-45DD-BD5D-D594F079FF11}" destId="{5CB81EFA-1EDB-47F0-A33E-340D527FD1B7}" srcOrd="0" destOrd="0" presId="urn:microsoft.com/office/officeart/2005/8/layout/vList5"/>
    <dgm:cxn modelId="{A281E732-549B-41C3-B08F-ABA7D61A3C89}" type="presOf" srcId="{D8D481C5-2B0A-42C3-AEC6-616A1E7F0CAB}" destId="{B4F09B8F-CA29-46A1-8C42-9E25D4E6A4D2}" srcOrd="0" destOrd="2" presId="urn:microsoft.com/office/officeart/2005/8/layout/vList5"/>
    <dgm:cxn modelId="{51487E12-A330-43AC-9B89-51385B40EADE}" type="presParOf" srcId="{20EDE73E-DAEC-4410-AE81-CDDAA8A8BAB5}" destId="{00B69222-04F8-43ED-B3E3-A25972F91A58}" srcOrd="0" destOrd="0" presId="urn:microsoft.com/office/officeart/2005/8/layout/vList5"/>
    <dgm:cxn modelId="{EC58B864-BAD9-42D1-A5CF-A7EA7493B978}" type="presParOf" srcId="{00B69222-04F8-43ED-B3E3-A25972F91A58}" destId="{6CF9D3D3-CFDA-4472-B1B3-A3AD3071E5AE}" srcOrd="0" destOrd="0" presId="urn:microsoft.com/office/officeart/2005/8/layout/vList5"/>
    <dgm:cxn modelId="{8C2C9C12-0B72-412F-B5CC-7D426833615C}" type="presParOf" srcId="{00B69222-04F8-43ED-B3E3-A25972F91A58}" destId="{B4F09B8F-CA29-46A1-8C42-9E25D4E6A4D2}" srcOrd="1" destOrd="0" presId="urn:microsoft.com/office/officeart/2005/8/layout/vList5"/>
    <dgm:cxn modelId="{B2226200-968F-4D57-91BE-C057B31F80C7}" type="presParOf" srcId="{20EDE73E-DAEC-4410-AE81-CDDAA8A8BAB5}" destId="{56E08E07-9BBB-41A1-A40C-C4F6DB8AB652}" srcOrd="1" destOrd="0" presId="urn:microsoft.com/office/officeart/2005/8/layout/vList5"/>
    <dgm:cxn modelId="{FAF60533-415B-4B7B-87C3-85D256A8CC9B}" type="presParOf" srcId="{20EDE73E-DAEC-4410-AE81-CDDAA8A8BAB5}" destId="{8038D9B7-9CAB-41C7-A007-38BD6BCBEAF9}" srcOrd="2" destOrd="0" presId="urn:microsoft.com/office/officeart/2005/8/layout/vList5"/>
    <dgm:cxn modelId="{52325C29-477D-4155-9C6D-7841026FE7DB}" type="presParOf" srcId="{8038D9B7-9CAB-41C7-A007-38BD6BCBEAF9}" destId="{930CF57E-ECC1-4C56-8792-5560A1A3F84E}" srcOrd="0" destOrd="0" presId="urn:microsoft.com/office/officeart/2005/8/layout/vList5"/>
    <dgm:cxn modelId="{8E54A967-22A5-4169-98CB-D4B1AC566FAF}" type="presParOf" srcId="{8038D9B7-9CAB-41C7-A007-38BD6BCBEAF9}" destId="{5CB81EFA-1EDB-47F0-A33E-340D527FD1B7}" srcOrd="1" destOrd="0" presId="urn:microsoft.com/office/officeart/2005/8/layout/vList5"/>
    <dgm:cxn modelId="{0D60E92E-E564-432F-A24C-FB0E117B6964}" type="presParOf" srcId="{20EDE73E-DAEC-4410-AE81-CDDAA8A8BAB5}" destId="{068CB511-6290-43EC-8D45-3C8E8B38824A}" srcOrd="3" destOrd="0" presId="urn:microsoft.com/office/officeart/2005/8/layout/vList5"/>
    <dgm:cxn modelId="{6E4F8D32-A577-4766-B72D-E026C3C28E8F}" type="presParOf" srcId="{20EDE73E-DAEC-4410-AE81-CDDAA8A8BAB5}" destId="{0F4687EE-5BB6-4080-B50B-3591CCA38FFD}" srcOrd="4" destOrd="0" presId="urn:microsoft.com/office/officeart/2005/8/layout/vList5"/>
    <dgm:cxn modelId="{EADF49C9-8FFE-40F8-8F2B-2CEE4A04D289}" type="presParOf" srcId="{0F4687EE-5BB6-4080-B50B-3591CCA38FFD}" destId="{9A34B646-2765-4937-8D86-41E75A276D58}" srcOrd="0" destOrd="0" presId="urn:microsoft.com/office/officeart/2005/8/layout/vList5"/>
    <dgm:cxn modelId="{1DE35480-0870-4A1B-9EEC-6EC03C510D12}" type="presParOf" srcId="{0F4687EE-5BB6-4080-B50B-3591CCA38FFD}" destId="{D6FD6362-180A-4322-AE20-912CD1C6AA5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FDEFFCF-AE23-4EFA-8F36-A103CEF9AE78}" type="doc">
      <dgm:prSet loTypeId="urn:microsoft.com/office/officeart/2005/8/layout/arrow4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UA"/>
        </a:p>
      </dgm:t>
    </dgm:pt>
    <dgm:pt modelId="{ED8E99CB-CED3-4146-9CB3-2E78BC0FF346}">
      <dgm:prSet custT="1"/>
      <dgm:spPr/>
      <dgm:t>
        <a:bodyPr/>
        <a:lstStyle/>
        <a:p>
          <a:r>
            <a:rPr lang="ru-RU" sz="1400" b="0" dirty="0">
              <a:solidFill>
                <a:srgbClr val="014E7D"/>
              </a:solidFill>
            </a:rPr>
            <a:t>У </a:t>
          </a:r>
          <a:r>
            <a:rPr lang="ru-RU" sz="1400" b="0" dirty="0" err="1">
              <a:solidFill>
                <a:srgbClr val="014E7D"/>
              </a:solidFill>
            </a:rPr>
            <a:t>разі</a:t>
          </a:r>
          <a:r>
            <a:rPr lang="ru-RU" sz="1400" b="0" dirty="0">
              <a:solidFill>
                <a:srgbClr val="014E7D"/>
              </a:solidFill>
            </a:rPr>
            <a:t> </a:t>
          </a:r>
          <a:r>
            <a:rPr lang="ru-RU" sz="1400" b="0" dirty="0" err="1">
              <a:solidFill>
                <a:srgbClr val="014E7D"/>
              </a:solidFill>
            </a:rPr>
            <a:t>отримання</a:t>
          </a:r>
          <a:r>
            <a:rPr lang="ru-RU" sz="1400" b="0" dirty="0">
              <a:solidFill>
                <a:srgbClr val="014E7D"/>
              </a:solidFill>
            </a:rPr>
            <a:t> </a:t>
          </a:r>
          <a:r>
            <a:rPr lang="ru-RU" sz="1400" b="1" dirty="0">
              <a:solidFill>
                <a:srgbClr val="014E7D"/>
              </a:solidFill>
            </a:rPr>
            <a:t>негативного </a:t>
          </a:r>
          <a:r>
            <a:rPr lang="ru-RU" sz="1400" b="1" dirty="0" err="1">
              <a:solidFill>
                <a:srgbClr val="014E7D"/>
              </a:solidFill>
            </a:rPr>
            <a:t>висновку</a:t>
          </a:r>
          <a:r>
            <a:rPr lang="ru-RU" sz="1400" b="1" dirty="0">
              <a:solidFill>
                <a:srgbClr val="014E7D"/>
              </a:solidFill>
            </a:rPr>
            <a:t> </a:t>
          </a:r>
          <a:r>
            <a:rPr lang="ru-RU" sz="1400" b="0" dirty="0">
              <a:solidFill>
                <a:srgbClr val="014E7D"/>
              </a:solidFill>
            </a:rPr>
            <a:t>про </a:t>
          </a:r>
          <a:r>
            <a:rPr lang="ru-RU" sz="1400" b="0" dirty="0" err="1">
              <a:solidFill>
                <a:srgbClr val="014E7D"/>
              </a:solidFill>
            </a:rPr>
            <a:t>наукову</a:t>
          </a:r>
          <a:r>
            <a:rPr lang="ru-RU" sz="1400" b="0" dirty="0">
              <a:solidFill>
                <a:srgbClr val="014E7D"/>
              </a:solidFill>
            </a:rPr>
            <a:t> новизну, </a:t>
          </a:r>
          <a:r>
            <a:rPr lang="ru-RU" sz="1400" b="0" dirty="0" err="1">
              <a:solidFill>
                <a:srgbClr val="014E7D"/>
              </a:solidFill>
            </a:rPr>
            <a:t>теоретичне</a:t>
          </a:r>
          <a:r>
            <a:rPr lang="ru-RU" sz="1400" b="0" dirty="0">
              <a:solidFill>
                <a:srgbClr val="014E7D"/>
              </a:solidFill>
            </a:rPr>
            <a:t> та </a:t>
          </a:r>
          <a:r>
            <a:rPr lang="ru-RU" sz="1400" b="0" dirty="0" err="1">
              <a:solidFill>
                <a:srgbClr val="014E7D"/>
              </a:solidFill>
            </a:rPr>
            <a:t>практичне</a:t>
          </a:r>
          <a:r>
            <a:rPr lang="ru-RU" sz="1400" b="0" dirty="0">
              <a:solidFill>
                <a:srgbClr val="014E7D"/>
              </a:solidFill>
            </a:rPr>
            <a:t> </a:t>
          </a:r>
          <a:r>
            <a:rPr lang="ru-RU" sz="1400" b="0" dirty="0" err="1">
              <a:solidFill>
                <a:srgbClr val="014E7D"/>
              </a:solidFill>
            </a:rPr>
            <a:t>значення</a:t>
          </a:r>
          <a:r>
            <a:rPr lang="ru-RU" sz="1400" b="0" dirty="0">
              <a:solidFill>
                <a:srgbClr val="014E7D"/>
              </a:solidFill>
            </a:rPr>
            <a:t> </a:t>
          </a:r>
          <a:r>
            <a:rPr lang="ru-RU" sz="1400" b="0" dirty="0" err="1">
              <a:solidFill>
                <a:srgbClr val="014E7D"/>
              </a:solidFill>
            </a:rPr>
            <a:t>результатів</a:t>
          </a:r>
          <a:r>
            <a:rPr lang="ru-RU" sz="1400" b="0" dirty="0">
              <a:solidFill>
                <a:srgbClr val="014E7D"/>
              </a:solidFill>
            </a:rPr>
            <a:t> </a:t>
          </a:r>
          <a:r>
            <a:rPr lang="ru-RU" sz="1400" b="0" dirty="0" err="1">
              <a:solidFill>
                <a:srgbClr val="014E7D"/>
              </a:solidFill>
            </a:rPr>
            <a:t>дисертації</a:t>
          </a:r>
          <a:r>
            <a:rPr lang="ru-RU" sz="1400" b="0" dirty="0">
              <a:solidFill>
                <a:srgbClr val="014E7D"/>
              </a:solidFill>
            </a:rPr>
            <a:t> </a:t>
          </a:r>
          <a:r>
            <a:rPr lang="ru-RU" sz="1400" b="0" dirty="0" err="1">
              <a:solidFill>
                <a:srgbClr val="014E7D"/>
              </a:solidFill>
            </a:rPr>
            <a:t>здобувач</a:t>
          </a:r>
          <a:r>
            <a:rPr lang="ru-RU" sz="1400" b="0" dirty="0">
              <a:solidFill>
                <a:srgbClr val="014E7D"/>
              </a:solidFill>
            </a:rPr>
            <a:t> </a:t>
          </a:r>
          <a:r>
            <a:rPr lang="ru-RU" sz="1400" b="0" dirty="0" err="1">
              <a:solidFill>
                <a:srgbClr val="014E7D"/>
              </a:solidFill>
            </a:rPr>
            <a:t>може</a:t>
          </a:r>
          <a:r>
            <a:rPr lang="ru-RU" sz="1400" b="0" dirty="0">
              <a:solidFill>
                <a:srgbClr val="014E7D"/>
              </a:solidFill>
            </a:rPr>
            <a:t> повторно </a:t>
          </a:r>
          <a:r>
            <a:rPr lang="ru-RU" sz="1400" b="0" dirty="0" err="1">
              <a:solidFill>
                <a:srgbClr val="014E7D"/>
              </a:solidFill>
            </a:rPr>
            <a:t>звернутися</a:t>
          </a:r>
          <a:r>
            <a:rPr lang="ru-RU" sz="1400" b="0" dirty="0">
              <a:solidFill>
                <a:srgbClr val="014E7D"/>
              </a:solidFill>
            </a:rPr>
            <a:t> до структурного </a:t>
          </a:r>
          <a:r>
            <a:rPr lang="ru-RU" sz="1400" b="0" dirty="0" err="1">
              <a:solidFill>
                <a:srgbClr val="014E7D"/>
              </a:solidFill>
            </a:rPr>
            <a:t>підрозділу</a:t>
          </a:r>
          <a:r>
            <a:rPr lang="ru-RU" sz="1400" b="0" dirty="0">
              <a:solidFill>
                <a:srgbClr val="014E7D"/>
              </a:solidFill>
            </a:rPr>
            <a:t> закладу не </a:t>
          </a:r>
          <a:r>
            <a:rPr lang="ru-RU" sz="1400" b="0" dirty="0" err="1">
              <a:solidFill>
                <a:srgbClr val="014E7D"/>
              </a:solidFill>
            </a:rPr>
            <a:t>пізніше</a:t>
          </a:r>
          <a:r>
            <a:rPr lang="ru-RU" sz="1400" b="0" dirty="0">
              <a:solidFill>
                <a:srgbClr val="014E7D"/>
              </a:solidFill>
            </a:rPr>
            <a:t> </a:t>
          </a:r>
          <a:r>
            <a:rPr lang="ru-RU" sz="1400" b="0" dirty="0" err="1">
              <a:solidFill>
                <a:srgbClr val="014E7D"/>
              </a:solidFill>
            </a:rPr>
            <a:t>ніж</a:t>
          </a:r>
          <a:r>
            <a:rPr lang="ru-RU" sz="1400" b="0" dirty="0">
              <a:solidFill>
                <a:srgbClr val="014E7D"/>
              </a:solidFill>
            </a:rPr>
            <a:t> </a:t>
          </a:r>
          <a:r>
            <a:rPr lang="ru-RU" sz="1400" b="1" dirty="0" err="1">
              <a:solidFill>
                <a:srgbClr val="014E7D"/>
              </a:solidFill>
            </a:rPr>
            <a:t>протягом</a:t>
          </a:r>
          <a:r>
            <a:rPr lang="ru-RU" sz="1400" b="1" dirty="0">
              <a:solidFill>
                <a:srgbClr val="014E7D"/>
              </a:solidFill>
            </a:rPr>
            <a:t> шести </a:t>
          </a:r>
          <a:r>
            <a:rPr lang="ru-RU" sz="1400" b="1" dirty="0" err="1">
              <a:solidFill>
                <a:srgbClr val="014E7D"/>
              </a:solidFill>
            </a:rPr>
            <a:t>місяців</a:t>
          </a:r>
          <a:r>
            <a:rPr lang="ru-RU" sz="1400" b="1" dirty="0">
              <a:solidFill>
                <a:srgbClr val="014E7D"/>
              </a:solidFill>
            </a:rPr>
            <a:t> до </a:t>
          </a:r>
          <a:r>
            <a:rPr lang="ru-RU" sz="1400" b="1" dirty="0" err="1">
              <a:solidFill>
                <a:srgbClr val="014E7D"/>
              </a:solidFill>
            </a:rPr>
            <a:t>завершення</a:t>
          </a:r>
          <a:r>
            <a:rPr lang="ru-RU" sz="1400" b="1" dirty="0">
              <a:solidFill>
                <a:srgbClr val="014E7D"/>
              </a:solidFill>
            </a:rPr>
            <a:t> нормативного строку </a:t>
          </a:r>
          <a:r>
            <a:rPr lang="ru-RU" sz="1400" b="1" dirty="0" err="1">
              <a:solidFill>
                <a:srgbClr val="014E7D"/>
              </a:solidFill>
            </a:rPr>
            <a:t>навчання</a:t>
          </a:r>
          <a:r>
            <a:rPr lang="ru-RU" sz="1400" b="0" dirty="0">
              <a:solidFill>
                <a:srgbClr val="014E7D"/>
              </a:solidFill>
            </a:rPr>
            <a:t> за </a:t>
          </a:r>
          <a:r>
            <a:rPr lang="ru-RU" sz="1400" b="0" dirty="0" err="1">
              <a:solidFill>
                <a:srgbClr val="014E7D"/>
              </a:solidFill>
            </a:rPr>
            <a:t>акредитованою</a:t>
          </a:r>
          <a:r>
            <a:rPr lang="ru-RU" sz="1400" b="0" dirty="0">
              <a:solidFill>
                <a:srgbClr val="014E7D"/>
              </a:solidFill>
            </a:rPr>
            <a:t> </a:t>
          </a:r>
          <a:r>
            <a:rPr lang="ru-RU" sz="1400" b="0" dirty="0" err="1">
              <a:solidFill>
                <a:srgbClr val="014E7D"/>
              </a:solidFill>
            </a:rPr>
            <a:t>освітньо-науковою</a:t>
          </a:r>
          <a:r>
            <a:rPr lang="ru-RU" sz="1400" b="0" dirty="0">
              <a:solidFill>
                <a:srgbClr val="014E7D"/>
              </a:solidFill>
            </a:rPr>
            <a:t> </a:t>
          </a:r>
          <a:r>
            <a:rPr lang="ru-RU" sz="1400" b="0" dirty="0" err="1">
              <a:solidFill>
                <a:srgbClr val="014E7D"/>
              </a:solidFill>
            </a:rPr>
            <a:t>програмою</a:t>
          </a:r>
          <a:r>
            <a:rPr lang="ru-RU" sz="1400" b="0" dirty="0">
              <a:solidFill>
                <a:srgbClr val="014E7D"/>
              </a:solidFill>
            </a:rPr>
            <a:t> з </a:t>
          </a:r>
          <a:r>
            <a:rPr lang="ru-RU" sz="1400" b="0" dirty="0" err="1">
              <a:solidFill>
                <a:srgbClr val="014E7D"/>
              </a:solidFill>
            </a:rPr>
            <a:t>письмовою</a:t>
          </a:r>
          <a:r>
            <a:rPr lang="ru-RU" sz="1400" b="0" dirty="0">
              <a:solidFill>
                <a:srgbClr val="014E7D"/>
              </a:solidFill>
            </a:rPr>
            <a:t> </a:t>
          </a:r>
          <a:r>
            <a:rPr lang="ru-RU" sz="1400" b="0" dirty="0" err="1">
              <a:solidFill>
                <a:srgbClr val="014E7D"/>
              </a:solidFill>
            </a:rPr>
            <a:t>заявою</a:t>
          </a:r>
          <a:r>
            <a:rPr lang="ru-RU" sz="1400" b="0" dirty="0">
              <a:solidFill>
                <a:srgbClr val="014E7D"/>
              </a:solidFill>
            </a:rPr>
            <a:t> про </a:t>
          </a:r>
          <a:r>
            <a:rPr lang="ru-RU" sz="1400" b="0" dirty="0" err="1">
              <a:solidFill>
                <a:srgbClr val="014E7D"/>
              </a:solidFill>
            </a:rPr>
            <a:t>отримання</a:t>
          </a:r>
          <a:r>
            <a:rPr lang="ru-RU" sz="1400" b="0" dirty="0">
              <a:solidFill>
                <a:srgbClr val="014E7D"/>
              </a:solidFill>
            </a:rPr>
            <a:t> такого </a:t>
          </a:r>
          <a:r>
            <a:rPr lang="ru-RU" sz="1400" b="0" dirty="0" err="1">
              <a:solidFill>
                <a:srgbClr val="014E7D"/>
              </a:solidFill>
            </a:rPr>
            <a:t>висновку</a:t>
          </a:r>
          <a:r>
            <a:rPr lang="ru-RU" sz="1400" b="0" dirty="0">
              <a:solidFill>
                <a:srgbClr val="014E7D"/>
              </a:solidFill>
            </a:rPr>
            <a:t> </a:t>
          </a:r>
          <a:r>
            <a:rPr lang="ru-RU" sz="1400" b="0" dirty="0" err="1">
              <a:solidFill>
                <a:srgbClr val="014E7D"/>
              </a:solidFill>
            </a:rPr>
            <a:t>після</a:t>
          </a:r>
          <a:r>
            <a:rPr lang="ru-RU" sz="1400" b="0" dirty="0">
              <a:solidFill>
                <a:srgbClr val="014E7D"/>
              </a:solidFill>
            </a:rPr>
            <a:t> </a:t>
          </a:r>
          <a:r>
            <a:rPr lang="ru-RU" sz="1400" b="0" dirty="0" err="1">
              <a:solidFill>
                <a:srgbClr val="014E7D"/>
              </a:solidFill>
            </a:rPr>
            <a:t>доопрацювання</a:t>
          </a:r>
          <a:r>
            <a:rPr lang="ru-RU" sz="1400" b="0" dirty="0">
              <a:solidFill>
                <a:srgbClr val="014E7D"/>
              </a:solidFill>
            </a:rPr>
            <a:t> </a:t>
          </a:r>
          <a:r>
            <a:rPr lang="ru-RU" sz="1400" b="0" dirty="0" err="1">
              <a:solidFill>
                <a:srgbClr val="014E7D"/>
              </a:solidFill>
            </a:rPr>
            <a:t>дисертації</a:t>
          </a:r>
          <a:r>
            <a:rPr lang="ru-RU" sz="1400" b="0" dirty="0">
              <a:solidFill>
                <a:srgbClr val="014E7D"/>
              </a:solidFill>
            </a:rPr>
            <a:t> </a:t>
          </a:r>
          <a:r>
            <a:rPr lang="ru-RU" sz="1400" b="0" dirty="0" err="1">
              <a:solidFill>
                <a:srgbClr val="014E7D"/>
              </a:solidFill>
            </a:rPr>
            <a:t>або</a:t>
          </a:r>
          <a:r>
            <a:rPr lang="ru-RU" sz="1400" b="0" dirty="0">
              <a:solidFill>
                <a:srgbClr val="014E7D"/>
              </a:solidFill>
            </a:rPr>
            <a:t> </a:t>
          </a:r>
          <a:r>
            <a:rPr lang="ru-RU" sz="1400" b="1" dirty="0">
              <a:solidFill>
                <a:srgbClr val="014E7D"/>
              </a:solidFill>
            </a:rPr>
            <a:t>на </a:t>
          </a:r>
          <a:r>
            <a:rPr lang="ru-RU" sz="1400" b="1" dirty="0" err="1">
              <a:solidFill>
                <a:srgbClr val="014E7D"/>
              </a:solidFill>
            </a:rPr>
            <a:t>поновлення</a:t>
          </a:r>
          <a:r>
            <a:rPr lang="ru-RU" sz="1400" b="1" dirty="0">
              <a:solidFill>
                <a:srgbClr val="014E7D"/>
              </a:solidFill>
            </a:rPr>
            <a:t> в </a:t>
          </a:r>
          <a:r>
            <a:rPr lang="ru-RU" sz="1400" b="1" dirty="0" err="1">
              <a:solidFill>
                <a:srgbClr val="014E7D"/>
              </a:solidFill>
            </a:rPr>
            <a:t>закладі</a:t>
          </a:r>
          <a:r>
            <a:rPr lang="ru-RU" sz="1400" b="1" dirty="0">
              <a:solidFill>
                <a:srgbClr val="014E7D"/>
              </a:solidFill>
            </a:rPr>
            <a:t> для </a:t>
          </a:r>
          <a:r>
            <a:rPr lang="ru-RU" sz="1400" b="1" dirty="0" err="1">
              <a:solidFill>
                <a:srgbClr val="014E7D"/>
              </a:solidFill>
            </a:rPr>
            <a:t>завершення</a:t>
          </a:r>
          <a:r>
            <a:rPr lang="ru-RU" sz="1400" b="1" dirty="0">
              <a:solidFill>
                <a:srgbClr val="014E7D"/>
              </a:solidFill>
            </a:rPr>
            <a:t> </a:t>
          </a:r>
          <a:r>
            <a:rPr lang="ru-RU" sz="1400" b="1" dirty="0" err="1">
              <a:solidFill>
                <a:srgbClr val="014E7D"/>
              </a:solidFill>
            </a:rPr>
            <a:t>виконання</a:t>
          </a:r>
          <a:r>
            <a:rPr lang="ru-RU" sz="1400" b="1" dirty="0">
              <a:solidFill>
                <a:srgbClr val="014E7D"/>
              </a:solidFill>
            </a:rPr>
            <a:t> </a:t>
          </a:r>
          <a:r>
            <a:rPr lang="ru-RU" sz="1400" b="1" dirty="0" err="1">
              <a:solidFill>
                <a:srgbClr val="014E7D"/>
              </a:solidFill>
            </a:rPr>
            <a:t>відповідної</a:t>
          </a:r>
          <a:r>
            <a:rPr lang="ru-RU" sz="1400" b="1" dirty="0">
              <a:solidFill>
                <a:srgbClr val="014E7D"/>
              </a:solidFill>
            </a:rPr>
            <a:t> </a:t>
          </a:r>
          <a:r>
            <a:rPr lang="ru-RU" sz="1400" b="1" dirty="0" err="1">
              <a:solidFill>
                <a:srgbClr val="014E7D"/>
              </a:solidFill>
            </a:rPr>
            <a:t>освітньо-наукової</a:t>
          </a:r>
          <a:r>
            <a:rPr lang="ru-RU" sz="1400" b="1" dirty="0">
              <a:solidFill>
                <a:srgbClr val="014E7D"/>
              </a:solidFill>
            </a:rPr>
            <a:t> </a:t>
          </a:r>
          <a:r>
            <a:rPr lang="ru-RU" sz="1400" b="1" dirty="0" err="1">
              <a:solidFill>
                <a:srgbClr val="014E7D"/>
              </a:solidFill>
            </a:rPr>
            <a:t>програми</a:t>
          </a:r>
          <a:r>
            <a:rPr lang="ru-RU" sz="1400" b="1" dirty="0">
              <a:solidFill>
                <a:srgbClr val="014E7D"/>
              </a:solidFill>
            </a:rPr>
            <a:t> у </a:t>
          </a:r>
          <a:r>
            <a:rPr lang="ru-RU" sz="1400" b="1" dirty="0" err="1">
              <a:solidFill>
                <a:srgbClr val="014E7D"/>
              </a:solidFill>
            </a:rPr>
            <a:t>разі</a:t>
          </a:r>
          <a:r>
            <a:rPr lang="ru-RU" sz="1400" b="1" dirty="0">
              <a:solidFill>
                <a:srgbClr val="014E7D"/>
              </a:solidFill>
            </a:rPr>
            <a:t> </a:t>
          </a:r>
          <a:r>
            <a:rPr lang="ru-RU" sz="1400" b="1" dirty="0" err="1">
              <a:solidFill>
                <a:srgbClr val="014E7D"/>
              </a:solidFill>
            </a:rPr>
            <a:t>відрахування</a:t>
          </a:r>
          <a:r>
            <a:rPr lang="ru-RU" sz="1400" b="0" dirty="0">
              <a:solidFill>
                <a:srgbClr val="014E7D"/>
              </a:solidFill>
            </a:rPr>
            <a:t>.</a:t>
          </a:r>
          <a:endParaRPr lang="ru-UA" sz="1400" b="0" dirty="0">
            <a:solidFill>
              <a:srgbClr val="014E7D"/>
            </a:solidFill>
          </a:endParaRPr>
        </a:p>
      </dgm:t>
    </dgm:pt>
    <dgm:pt modelId="{F72D3F77-6124-436F-B75B-0B754EBC8162}" type="parTrans" cxnId="{2B8DC265-81AE-44E1-90A6-320425EDCEE5}">
      <dgm:prSet/>
      <dgm:spPr/>
      <dgm:t>
        <a:bodyPr/>
        <a:lstStyle/>
        <a:p>
          <a:endParaRPr lang="ru-UA" sz="1200"/>
        </a:p>
      </dgm:t>
    </dgm:pt>
    <dgm:pt modelId="{5A81FC96-D8B9-4A42-B7C4-B3BD2AFC42B8}" type="sibTrans" cxnId="{2B8DC265-81AE-44E1-90A6-320425EDCEE5}">
      <dgm:prSet/>
      <dgm:spPr/>
      <dgm:t>
        <a:bodyPr/>
        <a:lstStyle/>
        <a:p>
          <a:endParaRPr lang="ru-UA" sz="1200"/>
        </a:p>
      </dgm:t>
    </dgm:pt>
    <dgm:pt modelId="{402AB86E-BCA7-4E46-9E43-78AE17F84D58}" type="pres">
      <dgm:prSet presAssocID="{4FDEFFCF-AE23-4EFA-8F36-A103CEF9AE78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3228A9-4902-4D17-BF70-E7A3AEF16045}" type="pres">
      <dgm:prSet presAssocID="{ED8E99CB-CED3-4146-9CB3-2E78BC0FF346}" presName="upArrow" presStyleLbl="node1" presStyleIdx="0" presStyleCnt="1" custLinFactNeighborX="-68655" custLinFactNeighborY="5059"/>
      <dgm:spPr/>
    </dgm:pt>
    <dgm:pt modelId="{D801C577-A1A3-4EF4-916A-7EA744D9202C}" type="pres">
      <dgm:prSet presAssocID="{ED8E99CB-CED3-4146-9CB3-2E78BC0FF346}" presName="upArrowText" presStyleLbl="revTx" presStyleIdx="0" presStyleCnt="1" custScaleX="151698" custLinFactNeighborX="13342" custLinFactNeighborY="50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A159E9-4130-429B-9837-27690D42FBCF}" type="presOf" srcId="{ED8E99CB-CED3-4146-9CB3-2E78BC0FF346}" destId="{D801C577-A1A3-4EF4-916A-7EA744D9202C}" srcOrd="0" destOrd="0" presId="urn:microsoft.com/office/officeart/2005/8/layout/arrow4"/>
    <dgm:cxn modelId="{2B8DC265-81AE-44E1-90A6-320425EDCEE5}" srcId="{4FDEFFCF-AE23-4EFA-8F36-A103CEF9AE78}" destId="{ED8E99CB-CED3-4146-9CB3-2E78BC0FF346}" srcOrd="0" destOrd="0" parTransId="{F72D3F77-6124-436F-B75B-0B754EBC8162}" sibTransId="{5A81FC96-D8B9-4A42-B7C4-B3BD2AFC42B8}"/>
    <dgm:cxn modelId="{6EA29D8D-F4A8-4E9B-9F53-E84F5AF20AA3}" type="presOf" srcId="{4FDEFFCF-AE23-4EFA-8F36-A103CEF9AE78}" destId="{402AB86E-BCA7-4E46-9E43-78AE17F84D58}" srcOrd="0" destOrd="0" presId="urn:microsoft.com/office/officeart/2005/8/layout/arrow4"/>
    <dgm:cxn modelId="{9275BD92-0029-4CE7-8175-A076CC068024}" type="presParOf" srcId="{402AB86E-BCA7-4E46-9E43-78AE17F84D58}" destId="{CD3228A9-4902-4D17-BF70-E7A3AEF16045}" srcOrd="0" destOrd="0" presId="urn:microsoft.com/office/officeart/2005/8/layout/arrow4"/>
    <dgm:cxn modelId="{F9C4178B-7B5B-4525-AB37-F4CB88338CFC}" type="presParOf" srcId="{402AB86E-BCA7-4E46-9E43-78AE17F84D58}" destId="{D801C577-A1A3-4EF4-916A-7EA744D9202C}" srcOrd="1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278B0FF-3DF9-442A-8E1B-2D66F1959181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UA"/>
        </a:p>
      </dgm:t>
    </dgm:pt>
    <dgm:pt modelId="{26C7C5E6-E1D6-47AC-B39D-F4C900C95180}">
      <dgm:prSet custT="1"/>
      <dgm:spPr/>
      <dgm:t>
        <a:bodyPr/>
        <a:lstStyle/>
        <a:p>
          <a:r>
            <a:rPr lang="uk-UA" sz="1800" b="1" dirty="0" smtClean="0"/>
            <a:t>для </a:t>
          </a:r>
          <a:r>
            <a:rPr lang="uk-UA" sz="1800" b="1" dirty="0"/>
            <a:t>вченої ради </a:t>
          </a:r>
          <a:endParaRPr lang="ru-UA" sz="1800" b="1" dirty="0"/>
        </a:p>
      </dgm:t>
    </dgm:pt>
    <dgm:pt modelId="{1CE15114-67C5-4B08-87D4-6287D0F96623}" type="parTrans" cxnId="{F4A25E9C-D228-4C29-99B7-C47F4718730D}">
      <dgm:prSet/>
      <dgm:spPr/>
      <dgm:t>
        <a:bodyPr/>
        <a:lstStyle/>
        <a:p>
          <a:endParaRPr lang="ru-UA" sz="1400"/>
        </a:p>
      </dgm:t>
    </dgm:pt>
    <dgm:pt modelId="{C5070331-60FA-4050-B81D-1A6A9D64FB85}" type="sibTrans" cxnId="{F4A25E9C-D228-4C29-99B7-C47F4718730D}">
      <dgm:prSet/>
      <dgm:spPr/>
      <dgm:t>
        <a:bodyPr/>
        <a:lstStyle/>
        <a:p>
          <a:endParaRPr lang="ru-UA" sz="1400"/>
        </a:p>
      </dgm:t>
    </dgm:pt>
    <dgm:pt modelId="{437676A8-E856-48DD-87B6-3CF0D713B4B5}">
      <dgm:prSet custT="1"/>
      <dgm:spPr/>
      <dgm:t>
        <a:bodyPr/>
        <a:lstStyle/>
        <a:p>
          <a:r>
            <a:rPr lang="ru-RU" sz="1400" dirty="0" err="1"/>
            <a:t>Доповідна</a:t>
          </a:r>
          <a:r>
            <a:rPr lang="ru-RU" sz="1400" dirty="0"/>
            <a:t> </a:t>
          </a:r>
          <a:r>
            <a:rPr lang="ru-RU" sz="1400" b="1" u="sng" dirty="0">
              <a:hlinkClick xmlns:r="http://schemas.openxmlformats.org/officeDocument/2006/relationships" r:id="rId1"/>
            </a:rPr>
            <a:t>записка</a:t>
          </a:r>
          <a:r>
            <a:rPr lang="ru-RU" sz="1400" dirty="0"/>
            <a:t> за </a:t>
          </a:r>
          <a:r>
            <a:rPr lang="ru-RU" sz="1400" dirty="0" err="1"/>
            <a:t>підписом</a:t>
          </a:r>
          <a:r>
            <a:rPr lang="ru-RU" sz="1400" dirty="0"/>
            <a:t> декана факультету про </a:t>
          </a:r>
          <a:r>
            <a:rPr lang="ru-RU" sz="1400" dirty="0" err="1"/>
            <a:t>внесення</a:t>
          </a:r>
          <a:r>
            <a:rPr lang="ru-RU" sz="1400" dirty="0"/>
            <a:t> </a:t>
          </a:r>
          <a:r>
            <a:rPr lang="ru-RU" sz="1400" dirty="0" err="1"/>
            <a:t>питання</a:t>
          </a:r>
          <a:r>
            <a:rPr lang="ru-RU" sz="1400" dirty="0"/>
            <a:t> до порядку денного </a:t>
          </a:r>
          <a:r>
            <a:rPr lang="ru-RU" sz="1400" dirty="0" err="1"/>
            <a:t>вченої</a:t>
          </a:r>
          <a:r>
            <a:rPr lang="ru-RU" sz="1400" dirty="0"/>
            <a:t> ради </a:t>
          </a:r>
          <a:r>
            <a:rPr lang="ru-RU" sz="1400" dirty="0" err="1"/>
            <a:t>університету</a:t>
          </a:r>
          <a:r>
            <a:rPr lang="ru-RU" sz="1400" dirty="0"/>
            <a:t> про </a:t>
          </a:r>
          <a:r>
            <a:rPr lang="ru-RU" sz="1400" dirty="0" err="1"/>
            <a:t>утворення</a:t>
          </a:r>
          <a:r>
            <a:rPr lang="ru-RU" sz="1400" dirty="0"/>
            <a:t> </a:t>
          </a:r>
          <a:r>
            <a:rPr lang="ru-RU" sz="1400" dirty="0" err="1"/>
            <a:t>разової</a:t>
          </a:r>
          <a:r>
            <a:rPr lang="ru-RU" sz="1400" dirty="0"/>
            <a:t> ради</a:t>
          </a:r>
          <a:endParaRPr lang="ru-UA" sz="1400" dirty="0"/>
        </a:p>
      </dgm:t>
    </dgm:pt>
    <dgm:pt modelId="{4F60B4DA-BD64-4AA4-A498-8DF8E4A3A949}" type="parTrans" cxnId="{A8175B68-333A-49C5-A24B-A5A3480FF3B6}">
      <dgm:prSet/>
      <dgm:spPr/>
      <dgm:t>
        <a:bodyPr/>
        <a:lstStyle/>
        <a:p>
          <a:endParaRPr lang="ru-UA" sz="1400"/>
        </a:p>
      </dgm:t>
    </dgm:pt>
    <dgm:pt modelId="{3E0856B9-BCFA-442E-A7A4-1E1A6C2362B6}" type="sibTrans" cxnId="{A8175B68-333A-49C5-A24B-A5A3480FF3B6}">
      <dgm:prSet/>
      <dgm:spPr/>
      <dgm:t>
        <a:bodyPr/>
        <a:lstStyle/>
        <a:p>
          <a:endParaRPr lang="ru-UA" sz="1400"/>
        </a:p>
      </dgm:t>
    </dgm:pt>
    <dgm:pt modelId="{927C8D41-F273-4C44-925C-F33D07FE0978}">
      <dgm:prSet custT="1"/>
      <dgm:spPr/>
      <dgm:t>
        <a:bodyPr/>
        <a:lstStyle/>
        <a:p>
          <a:r>
            <a:rPr lang="ru-RU" sz="1400" dirty="0" err="1"/>
            <a:t>Письмова</a:t>
          </a:r>
          <a:r>
            <a:rPr lang="ru-RU" sz="1400" dirty="0"/>
            <a:t> </a:t>
          </a:r>
          <a:r>
            <a:rPr lang="ru-RU" sz="1400" b="1" u="sng" dirty="0" err="1">
              <a:hlinkClick xmlns:r="http://schemas.openxmlformats.org/officeDocument/2006/relationships" r:id="rId1"/>
            </a:rPr>
            <a:t>заява</a:t>
          </a:r>
          <a:r>
            <a:rPr lang="ru-RU" sz="1400" dirty="0"/>
            <a:t> про </a:t>
          </a:r>
          <a:r>
            <a:rPr lang="ru-RU" sz="1400" dirty="0" err="1"/>
            <a:t>утворення</a:t>
          </a:r>
          <a:r>
            <a:rPr lang="ru-RU" sz="1400" dirty="0"/>
            <a:t> </a:t>
          </a:r>
          <a:r>
            <a:rPr lang="ru-RU" sz="1400" dirty="0" err="1"/>
            <a:t>разової</a:t>
          </a:r>
          <a:r>
            <a:rPr lang="ru-RU" sz="1400" dirty="0"/>
            <a:t> </a:t>
          </a:r>
          <a:r>
            <a:rPr lang="ru-RU" sz="1400" dirty="0" err="1"/>
            <a:t>спеціалізованої</a:t>
          </a:r>
          <a:r>
            <a:rPr lang="ru-RU" sz="1400" dirty="0"/>
            <a:t> </a:t>
          </a:r>
          <a:r>
            <a:rPr lang="ru-RU" sz="1400" dirty="0" err="1"/>
            <a:t>вченої</a:t>
          </a:r>
          <a:r>
            <a:rPr lang="ru-RU" sz="1400" dirty="0"/>
            <a:t> ради.</a:t>
          </a:r>
          <a:endParaRPr lang="ru-UA" sz="1400" dirty="0"/>
        </a:p>
      </dgm:t>
    </dgm:pt>
    <dgm:pt modelId="{E5F1D1F9-1868-4295-B9F1-068A50DA190A}" type="parTrans" cxnId="{9061CBDB-3435-4B7E-960F-37EA2316A670}">
      <dgm:prSet/>
      <dgm:spPr/>
      <dgm:t>
        <a:bodyPr/>
        <a:lstStyle/>
        <a:p>
          <a:endParaRPr lang="ru-UA" sz="1400"/>
        </a:p>
      </dgm:t>
    </dgm:pt>
    <dgm:pt modelId="{780C93B2-F972-4750-B2E4-C7AA63217D72}" type="sibTrans" cxnId="{9061CBDB-3435-4B7E-960F-37EA2316A670}">
      <dgm:prSet/>
      <dgm:spPr/>
      <dgm:t>
        <a:bodyPr/>
        <a:lstStyle/>
        <a:p>
          <a:endParaRPr lang="ru-UA" sz="1400"/>
        </a:p>
      </dgm:t>
    </dgm:pt>
    <dgm:pt modelId="{73EC47F7-F29A-4047-8511-A7B0DC1E47D1}">
      <dgm:prSet custT="1"/>
      <dgm:spPr/>
      <dgm:t>
        <a:bodyPr/>
        <a:lstStyle/>
        <a:p>
          <a:r>
            <a:rPr lang="ru-RU" sz="1400" dirty="0" err="1"/>
            <a:t>Висновок</a:t>
          </a:r>
          <a:r>
            <a:rPr lang="ru-RU" sz="1400" dirty="0"/>
            <a:t> про </a:t>
          </a:r>
          <a:r>
            <a:rPr lang="ru-RU" sz="1400" dirty="0" err="1"/>
            <a:t>наукову</a:t>
          </a:r>
          <a:r>
            <a:rPr lang="ru-RU" sz="1400" dirty="0"/>
            <a:t> новизну, </a:t>
          </a:r>
          <a:r>
            <a:rPr lang="ru-RU" sz="1400" dirty="0" err="1"/>
            <a:t>теоретичне</a:t>
          </a:r>
          <a:r>
            <a:rPr lang="ru-RU" sz="1400" dirty="0"/>
            <a:t> та </a:t>
          </a:r>
          <a:r>
            <a:rPr lang="ru-RU" sz="1400" dirty="0" err="1"/>
            <a:t>практичне</a:t>
          </a:r>
          <a:r>
            <a:rPr lang="ru-RU" sz="1400" dirty="0"/>
            <a:t> </a:t>
          </a:r>
          <a:r>
            <a:rPr lang="ru-RU" sz="1400" dirty="0" err="1"/>
            <a:t>значення</a:t>
          </a:r>
          <a:r>
            <a:rPr lang="ru-RU" sz="1400" dirty="0"/>
            <a:t> </a:t>
          </a:r>
          <a:r>
            <a:rPr lang="ru-RU" sz="1400" dirty="0" err="1"/>
            <a:t>результатів</a:t>
          </a:r>
          <a:r>
            <a:rPr lang="ru-RU" sz="1400" dirty="0"/>
            <a:t> </a:t>
          </a:r>
          <a:r>
            <a:rPr lang="ru-RU" sz="1400" dirty="0" err="1"/>
            <a:t>дисертації</a:t>
          </a:r>
          <a:endParaRPr lang="ru-UA" sz="1400" dirty="0"/>
        </a:p>
      </dgm:t>
    </dgm:pt>
    <dgm:pt modelId="{9B7FD158-A048-4DC9-915E-A8CB0D457253}" type="parTrans" cxnId="{B76929CF-3CD9-4835-AEDC-B37A88037F5D}">
      <dgm:prSet/>
      <dgm:spPr/>
      <dgm:t>
        <a:bodyPr/>
        <a:lstStyle/>
        <a:p>
          <a:endParaRPr lang="ru-UA" sz="1400"/>
        </a:p>
      </dgm:t>
    </dgm:pt>
    <dgm:pt modelId="{A957BC95-3B47-4EFB-99CC-147942C0581E}" type="sibTrans" cxnId="{B76929CF-3CD9-4835-AEDC-B37A88037F5D}">
      <dgm:prSet/>
      <dgm:spPr/>
      <dgm:t>
        <a:bodyPr/>
        <a:lstStyle/>
        <a:p>
          <a:endParaRPr lang="ru-UA" sz="1400"/>
        </a:p>
      </dgm:t>
    </dgm:pt>
    <dgm:pt modelId="{4858BD75-40DB-43AB-B683-873201307EFD}">
      <dgm:prSet custT="1"/>
      <dgm:spPr/>
      <dgm:t>
        <a:bodyPr/>
        <a:lstStyle/>
        <a:p>
          <a:r>
            <a:rPr lang="ru-RU" sz="1400" dirty="0" err="1"/>
            <a:t>Відомості</a:t>
          </a:r>
          <a:r>
            <a:rPr lang="ru-RU" sz="1400" dirty="0"/>
            <a:t> про </a:t>
          </a:r>
          <a:r>
            <a:rPr lang="ru-RU" sz="1400" dirty="0" err="1"/>
            <a:t>членів</a:t>
          </a:r>
          <a:r>
            <a:rPr lang="ru-RU" sz="1400" dirty="0"/>
            <a:t> </a:t>
          </a:r>
          <a:r>
            <a:rPr lang="ru-RU" sz="1400" dirty="0" err="1"/>
            <a:t>разової</a:t>
          </a:r>
          <a:r>
            <a:rPr lang="ru-RU" sz="1400" dirty="0"/>
            <a:t> ради </a:t>
          </a:r>
          <a:endParaRPr lang="ru-UA" sz="1400" dirty="0"/>
        </a:p>
      </dgm:t>
    </dgm:pt>
    <dgm:pt modelId="{7C5CBFE6-B49D-4AC0-A56D-B85F22F72FF6}" type="parTrans" cxnId="{C841940D-46A4-4273-8C9D-A28D7EBA5AC7}">
      <dgm:prSet/>
      <dgm:spPr/>
      <dgm:t>
        <a:bodyPr/>
        <a:lstStyle/>
        <a:p>
          <a:endParaRPr lang="ru-UA" sz="1400"/>
        </a:p>
      </dgm:t>
    </dgm:pt>
    <dgm:pt modelId="{6F754D33-FBF5-4F02-BB82-9C2795B425C1}" type="sibTrans" cxnId="{C841940D-46A4-4273-8C9D-A28D7EBA5AC7}">
      <dgm:prSet/>
      <dgm:spPr/>
      <dgm:t>
        <a:bodyPr/>
        <a:lstStyle/>
        <a:p>
          <a:endParaRPr lang="ru-UA" sz="1400"/>
        </a:p>
      </dgm:t>
    </dgm:pt>
    <dgm:pt modelId="{A6A52943-9BFE-49A3-99D6-75141723FBE0}">
      <dgm:prSet custT="1"/>
      <dgm:spPr/>
      <dgm:t>
        <a:bodyPr/>
        <a:lstStyle/>
        <a:p>
          <a:r>
            <a:rPr lang="uk-UA" sz="1800" b="1" dirty="0"/>
            <a:t>на електронну пошту відділу аспірантури (</a:t>
          </a:r>
          <a:r>
            <a:rPr lang="en-US" sz="1800" b="1" dirty="0" err="1"/>
            <a:t>aspdnu</a:t>
          </a:r>
          <a:r>
            <a:rPr lang="ru-RU" sz="1800" b="1" dirty="0"/>
            <a:t>@</a:t>
          </a:r>
          <a:r>
            <a:rPr lang="en-US" sz="1800" b="1" dirty="0" err="1"/>
            <a:t>i</a:t>
          </a:r>
          <a:r>
            <a:rPr lang="ru-RU" sz="1800" b="1" dirty="0"/>
            <a:t>.</a:t>
          </a:r>
          <a:r>
            <a:rPr lang="en-US" sz="1800" b="1" dirty="0" err="1"/>
            <a:t>ua</a:t>
          </a:r>
          <a:r>
            <a:rPr lang="uk-UA" sz="1800" b="1" dirty="0"/>
            <a:t>)</a:t>
          </a:r>
          <a:endParaRPr lang="ru-UA" sz="1800" b="1" dirty="0"/>
        </a:p>
      </dgm:t>
    </dgm:pt>
    <dgm:pt modelId="{117E215D-2A46-497F-8E39-D3D9E892CF11}" type="parTrans" cxnId="{C57C250A-8DB0-4BDC-A4FE-13C553AE8004}">
      <dgm:prSet/>
      <dgm:spPr/>
      <dgm:t>
        <a:bodyPr/>
        <a:lstStyle/>
        <a:p>
          <a:endParaRPr lang="ru-UA" sz="1400"/>
        </a:p>
      </dgm:t>
    </dgm:pt>
    <dgm:pt modelId="{D83E80D0-B532-4CB9-91ED-72C492D15336}" type="sibTrans" cxnId="{C57C250A-8DB0-4BDC-A4FE-13C553AE8004}">
      <dgm:prSet/>
      <dgm:spPr/>
      <dgm:t>
        <a:bodyPr/>
        <a:lstStyle/>
        <a:p>
          <a:endParaRPr lang="ru-UA" sz="1400"/>
        </a:p>
      </dgm:t>
    </dgm:pt>
    <dgm:pt modelId="{FDCA50C1-C6E1-4B80-8F7B-23E771353B75}">
      <dgm:prSet custT="1"/>
      <dgm:spPr/>
      <dgm:t>
        <a:bodyPr/>
        <a:lstStyle/>
        <a:p>
          <a:r>
            <a:rPr lang="uk-UA" sz="1400" dirty="0"/>
            <a:t>Дисертація в електронному вигляді у форматі PDF/A з текстовим шаром з накладенням електронного підпису здобувача(з використанням кваліфікованої електронної позначки часу)</a:t>
          </a:r>
          <a:endParaRPr lang="ru-UA" sz="1400" dirty="0"/>
        </a:p>
      </dgm:t>
    </dgm:pt>
    <dgm:pt modelId="{E7722662-A475-4304-8D6B-43778933356D}" type="parTrans" cxnId="{9A5EE04C-3183-454A-8123-49D3016DCFFC}">
      <dgm:prSet/>
      <dgm:spPr/>
      <dgm:t>
        <a:bodyPr/>
        <a:lstStyle/>
        <a:p>
          <a:endParaRPr lang="ru-UA" sz="1400"/>
        </a:p>
      </dgm:t>
    </dgm:pt>
    <dgm:pt modelId="{B8E03F1C-C2EE-4369-A840-BD61B4784BDE}" type="sibTrans" cxnId="{9A5EE04C-3183-454A-8123-49D3016DCFFC}">
      <dgm:prSet/>
      <dgm:spPr/>
      <dgm:t>
        <a:bodyPr/>
        <a:lstStyle/>
        <a:p>
          <a:endParaRPr lang="ru-UA" sz="1400"/>
        </a:p>
      </dgm:t>
    </dgm:pt>
    <dgm:pt modelId="{DB82783B-A1B4-463D-99B6-A731C19CA3DE}">
      <dgm:prSet custT="1"/>
      <dgm:spPr/>
      <dgm:t>
        <a:bodyPr/>
        <a:lstStyle/>
        <a:p>
          <a:r>
            <a:rPr lang="ru-RU" sz="1400" dirty="0" err="1"/>
            <a:t>Відомості</a:t>
          </a:r>
          <a:r>
            <a:rPr lang="ru-RU" sz="1400" dirty="0"/>
            <a:t> про </a:t>
          </a:r>
          <a:r>
            <a:rPr lang="ru-RU" sz="1400" dirty="0" err="1"/>
            <a:t>членів</a:t>
          </a:r>
          <a:r>
            <a:rPr lang="ru-RU" sz="1400" dirty="0"/>
            <a:t> </a:t>
          </a:r>
          <a:r>
            <a:rPr lang="ru-RU" sz="1400" dirty="0" err="1"/>
            <a:t>разової</a:t>
          </a:r>
          <a:r>
            <a:rPr lang="ru-RU" sz="1400" dirty="0"/>
            <a:t> ради для </a:t>
          </a:r>
          <a:r>
            <a:rPr lang="ru-RU" sz="1400" dirty="0" err="1"/>
            <a:t>захисту</a:t>
          </a:r>
          <a:r>
            <a:rPr lang="ru-RU" sz="1400" dirty="0"/>
            <a:t> </a:t>
          </a:r>
          <a:r>
            <a:rPr lang="ru-RU" sz="1400" dirty="0" err="1"/>
            <a:t>дисертації</a:t>
          </a:r>
          <a:r>
            <a:rPr lang="ru-RU" sz="1400" dirty="0"/>
            <a:t> на </a:t>
          </a:r>
          <a:r>
            <a:rPr lang="ru-RU" sz="1400" dirty="0" err="1"/>
            <a:t>здобуття</a:t>
          </a:r>
          <a:r>
            <a:rPr lang="ru-RU" sz="1400" dirty="0"/>
            <a:t> </a:t>
          </a:r>
          <a:r>
            <a:rPr lang="ru-RU" sz="1400" dirty="0" err="1"/>
            <a:t>наукового</a:t>
          </a:r>
          <a:r>
            <a:rPr lang="ru-RU" sz="1400" dirty="0"/>
            <a:t> </a:t>
          </a:r>
          <a:r>
            <a:rPr lang="ru-RU" sz="1400" dirty="0" err="1"/>
            <a:t>ступеня</a:t>
          </a:r>
          <a:r>
            <a:rPr lang="ru-RU" sz="1400" dirty="0"/>
            <a:t> доктора </a:t>
          </a:r>
          <a:r>
            <a:rPr lang="ru-RU" sz="1400" dirty="0" err="1"/>
            <a:t>філософії</a:t>
          </a:r>
          <a:r>
            <a:rPr lang="ru-RU" sz="1400" dirty="0"/>
            <a:t> в </a:t>
          </a:r>
          <a:r>
            <a:rPr lang="ru-RU" sz="1400" dirty="0" err="1"/>
            <a:t>паперовому</a:t>
          </a:r>
          <a:endParaRPr lang="ru-UA" sz="1400" dirty="0"/>
        </a:p>
      </dgm:t>
    </dgm:pt>
    <dgm:pt modelId="{43841B6F-3EB7-451E-A63F-2ED0FBE238EF}" type="parTrans" cxnId="{C4A0CA09-8493-458A-BEFB-42AFF39E7113}">
      <dgm:prSet/>
      <dgm:spPr/>
      <dgm:t>
        <a:bodyPr/>
        <a:lstStyle/>
        <a:p>
          <a:endParaRPr lang="ru-UA" sz="1400"/>
        </a:p>
      </dgm:t>
    </dgm:pt>
    <dgm:pt modelId="{EB68DA1E-A9CD-4678-84E0-43EE0B322FE1}" type="sibTrans" cxnId="{C4A0CA09-8493-458A-BEFB-42AFF39E7113}">
      <dgm:prSet/>
      <dgm:spPr/>
      <dgm:t>
        <a:bodyPr/>
        <a:lstStyle/>
        <a:p>
          <a:endParaRPr lang="ru-UA" sz="1400"/>
        </a:p>
      </dgm:t>
    </dgm:pt>
    <dgm:pt modelId="{2BFE0F7F-5774-4D7B-88BD-8738A785C390}">
      <dgm:prSet custT="1"/>
      <dgm:spPr/>
      <dgm:t>
        <a:bodyPr/>
        <a:lstStyle/>
        <a:p>
          <a:r>
            <a:rPr lang="ru-RU" sz="1400" b="1" u="sng" dirty="0" err="1">
              <a:hlinkClick xmlns:r="http://schemas.openxmlformats.org/officeDocument/2006/relationships" r:id="rId1"/>
            </a:rPr>
            <a:t>Проєкт</a:t>
          </a:r>
          <a:r>
            <a:rPr lang="ru-RU" sz="1400" b="1" u="sng" dirty="0">
              <a:hlinkClick xmlns:r="http://schemas.openxmlformats.org/officeDocument/2006/relationships" r:id="rId1"/>
            </a:rPr>
            <a:t> наказу</a:t>
          </a:r>
          <a:r>
            <a:rPr lang="ru-RU" sz="1400" b="1" dirty="0"/>
            <a:t> </a:t>
          </a:r>
          <a:r>
            <a:rPr lang="ru-RU" sz="1400" dirty="0"/>
            <a:t>про </a:t>
          </a:r>
          <a:r>
            <a:rPr lang="ru-RU" sz="1400" dirty="0" err="1"/>
            <a:t>утворення</a:t>
          </a:r>
          <a:r>
            <a:rPr lang="ru-RU" sz="1400" dirty="0"/>
            <a:t> </a:t>
          </a:r>
          <a:r>
            <a:rPr lang="ru-RU" sz="1400" dirty="0" err="1"/>
            <a:t>разової</a:t>
          </a:r>
          <a:r>
            <a:rPr lang="ru-RU" sz="1400" dirty="0"/>
            <a:t> </a:t>
          </a:r>
          <a:r>
            <a:rPr lang="ru-RU" sz="1400" dirty="0" err="1"/>
            <a:t>спеціалізованої</a:t>
          </a:r>
          <a:r>
            <a:rPr lang="ru-RU" sz="1400" dirty="0"/>
            <a:t> </a:t>
          </a:r>
          <a:r>
            <a:rPr lang="ru-RU" sz="1400" dirty="0" err="1"/>
            <a:t>вченої</a:t>
          </a:r>
          <a:r>
            <a:rPr lang="ru-RU" sz="1400" dirty="0"/>
            <a:t> ради</a:t>
          </a:r>
          <a:endParaRPr lang="ru-UA" sz="1400" dirty="0"/>
        </a:p>
      </dgm:t>
    </dgm:pt>
    <dgm:pt modelId="{982BE8D7-CAAB-4087-BC4F-ED179190F69E}" type="parTrans" cxnId="{DC33EE40-0AB3-46DF-932D-EDB8F8AC01BB}">
      <dgm:prSet/>
      <dgm:spPr/>
      <dgm:t>
        <a:bodyPr/>
        <a:lstStyle/>
        <a:p>
          <a:endParaRPr lang="ru-UA" sz="1400"/>
        </a:p>
      </dgm:t>
    </dgm:pt>
    <dgm:pt modelId="{77275C7C-D05E-41C4-B559-DC5ABBABBBDE}" type="sibTrans" cxnId="{DC33EE40-0AB3-46DF-932D-EDB8F8AC01BB}">
      <dgm:prSet/>
      <dgm:spPr/>
      <dgm:t>
        <a:bodyPr/>
        <a:lstStyle/>
        <a:p>
          <a:endParaRPr lang="ru-UA" sz="1400"/>
        </a:p>
      </dgm:t>
    </dgm:pt>
    <dgm:pt modelId="{F3BF3D79-E414-4C83-9698-A8A81E33A2AC}">
      <dgm:prSet custT="1"/>
      <dgm:spPr/>
      <dgm:t>
        <a:bodyPr/>
        <a:lstStyle/>
        <a:p>
          <a:r>
            <a:rPr lang="ru-RU" sz="1400" dirty="0" err="1"/>
            <a:t>Проєкт</a:t>
          </a:r>
          <a:r>
            <a:rPr lang="ru-RU" sz="1400" dirty="0"/>
            <a:t> </a:t>
          </a:r>
          <a:r>
            <a:rPr lang="ru-RU" sz="1400" dirty="0" err="1"/>
            <a:t>повідомлення</a:t>
          </a:r>
          <a:r>
            <a:rPr lang="ru-RU" sz="1400" dirty="0"/>
            <a:t> про </a:t>
          </a:r>
          <a:r>
            <a:rPr lang="ru-RU" sz="1400" dirty="0" err="1"/>
            <a:t>утворення</a:t>
          </a:r>
          <a:r>
            <a:rPr lang="ru-RU" sz="1400" dirty="0"/>
            <a:t> </a:t>
          </a:r>
          <a:r>
            <a:rPr lang="ru-RU" sz="1400" dirty="0" err="1"/>
            <a:t>разової</a:t>
          </a:r>
          <a:r>
            <a:rPr lang="ru-RU" sz="1400" dirty="0"/>
            <a:t> </a:t>
          </a:r>
          <a:r>
            <a:rPr lang="ru-RU" sz="1400" dirty="0" err="1"/>
            <a:t>спеціалізованої</a:t>
          </a:r>
          <a:r>
            <a:rPr lang="ru-RU" sz="1400" dirty="0"/>
            <a:t> </a:t>
          </a:r>
          <a:r>
            <a:rPr lang="ru-RU" sz="1400" dirty="0" err="1"/>
            <a:t>вченої</a:t>
          </a:r>
          <a:r>
            <a:rPr lang="ru-RU" sz="1400" dirty="0"/>
            <a:t> ради</a:t>
          </a:r>
          <a:endParaRPr lang="ru-UA" sz="1400" dirty="0"/>
        </a:p>
      </dgm:t>
    </dgm:pt>
    <dgm:pt modelId="{0A98F200-4B53-4CC5-B18C-8AE491442F7A}" type="parTrans" cxnId="{8553FCD2-65B3-433D-BDB9-3D2746B56A3B}">
      <dgm:prSet/>
      <dgm:spPr/>
      <dgm:t>
        <a:bodyPr/>
        <a:lstStyle/>
        <a:p>
          <a:endParaRPr lang="ru-UA" sz="1400"/>
        </a:p>
      </dgm:t>
    </dgm:pt>
    <dgm:pt modelId="{62F451C9-668C-4D46-9BCE-572CAC173646}" type="sibTrans" cxnId="{8553FCD2-65B3-433D-BDB9-3D2746B56A3B}">
      <dgm:prSet/>
      <dgm:spPr/>
      <dgm:t>
        <a:bodyPr/>
        <a:lstStyle/>
        <a:p>
          <a:endParaRPr lang="ru-UA" sz="1400"/>
        </a:p>
      </dgm:t>
    </dgm:pt>
    <dgm:pt modelId="{5901A2F8-F0A9-49E8-9133-F047AFEB0C2D}">
      <dgm:prSet custT="1"/>
      <dgm:spPr/>
      <dgm:t>
        <a:bodyPr/>
        <a:lstStyle/>
        <a:p>
          <a:r>
            <a:rPr lang="ru-RU" sz="1800" b="1" i="0" dirty="0"/>
            <a:t>до </a:t>
          </a:r>
          <a:r>
            <a:rPr lang="ru-RU" sz="1800" b="1" i="0" dirty="0" err="1"/>
            <a:t>відділу</a:t>
          </a:r>
          <a:r>
            <a:rPr lang="ru-RU" sz="1800" b="1" i="0" dirty="0"/>
            <a:t> </a:t>
          </a:r>
          <a:r>
            <a:rPr lang="ru-RU" sz="1800" b="1" i="0" dirty="0" err="1"/>
            <a:t>аспірантури</a:t>
          </a:r>
          <a:r>
            <a:rPr lang="ru-RU" sz="1800" b="1" i="0" dirty="0"/>
            <a:t>  (1 </a:t>
          </a:r>
          <a:r>
            <a:rPr lang="ru-RU" sz="1800" b="1" i="0" dirty="0" err="1"/>
            <a:t>корп</a:t>
          </a:r>
          <a:r>
            <a:rPr lang="ru-RU" sz="1800" b="1" i="0" dirty="0"/>
            <a:t>, 215 </a:t>
          </a:r>
          <a:r>
            <a:rPr lang="ru-RU" sz="1800" b="1" i="0" dirty="0" err="1"/>
            <a:t>кімната</a:t>
          </a:r>
          <a:r>
            <a:rPr lang="ru-RU" sz="1800" b="1" i="0" dirty="0"/>
            <a:t>) в </a:t>
          </a:r>
          <a:r>
            <a:rPr lang="ru-RU" sz="1800" b="1" i="0" dirty="0" err="1"/>
            <a:t>картонній</a:t>
          </a:r>
          <a:r>
            <a:rPr lang="ru-RU" sz="1800" b="1" i="0" dirty="0"/>
            <a:t> </a:t>
          </a:r>
          <a:r>
            <a:rPr lang="ru-RU" sz="1800" b="1" i="0" dirty="0" err="1"/>
            <a:t>папці</a:t>
          </a:r>
          <a:endParaRPr lang="ru-UA" sz="1800" b="1" i="0" dirty="0"/>
        </a:p>
      </dgm:t>
    </dgm:pt>
    <dgm:pt modelId="{255E1958-7DC8-4A48-936F-1A3C6E42A449}" type="parTrans" cxnId="{319B9463-ABD5-488D-949D-4265EE1D51A4}">
      <dgm:prSet/>
      <dgm:spPr/>
      <dgm:t>
        <a:bodyPr/>
        <a:lstStyle/>
        <a:p>
          <a:endParaRPr lang="ru-UA" sz="1400"/>
        </a:p>
      </dgm:t>
    </dgm:pt>
    <dgm:pt modelId="{25A3B6EB-E4DA-4072-B0D0-9634996CA449}" type="sibTrans" cxnId="{319B9463-ABD5-488D-949D-4265EE1D51A4}">
      <dgm:prSet/>
      <dgm:spPr/>
      <dgm:t>
        <a:bodyPr/>
        <a:lstStyle/>
        <a:p>
          <a:endParaRPr lang="ru-UA" sz="1400"/>
        </a:p>
      </dgm:t>
    </dgm:pt>
    <dgm:pt modelId="{686237B4-88A1-4741-BDF6-ED0740419E9D}">
      <dgm:prSet custT="1"/>
      <dgm:spPr/>
      <dgm:t>
        <a:bodyPr/>
        <a:lstStyle/>
        <a:p>
          <a:r>
            <a:rPr lang="ru-RU" sz="1400" dirty="0" err="1"/>
            <a:t>Наукові</a:t>
          </a:r>
          <a:r>
            <a:rPr lang="ru-RU" sz="1400" dirty="0"/>
            <a:t> </a:t>
          </a:r>
          <a:r>
            <a:rPr lang="ru-RU" sz="1400" dirty="0" err="1"/>
            <a:t>публікації</a:t>
          </a:r>
          <a:r>
            <a:rPr lang="ru-RU" sz="1400" dirty="0"/>
            <a:t> (</a:t>
          </a:r>
          <a:r>
            <a:rPr lang="ru-RU" sz="1400" dirty="0" err="1"/>
            <a:t>або</a:t>
          </a:r>
          <a:r>
            <a:rPr lang="ru-RU" sz="1400" dirty="0"/>
            <a:t> </a:t>
          </a:r>
          <a:r>
            <a:rPr lang="ru-RU" sz="1400" dirty="0" err="1"/>
            <a:t>їх</a:t>
          </a:r>
          <a:r>
            <a:rPr lang="ru-RU" sz="1400" dirty="0"/>
            <a:t> </a:t>
          </a:r>
          <a:r>
            <a:rPr lang="ru-RU" sz="1400" dirty="0" err="1"/>
            <a:t>копії</a:t>
          </a:r>
          <a:r>
            <a:rPr lang="ru-RU" sz="1400" dirty="0"/>
            <a:t>), в </a:t>
          </a:r>
          <a:r>
            <a:rPr lang="ru-RU" sz="1400" dirty="0" err="1"/>
            <a:t>яких</a:t>
          </a:r>
          <a:r>
            <a:rPr lang="ru-RU" sz="1400" dirty="0"/>
            <a:t> </a:t>
          </a:r>
          <a:r>
            <a:rPr lang="ru-RU" sz="1400" dirty="0" err="1"/>
            <a:t>висвітлено</a:t>
          </a:r>
          <a:r>
            <a:rPr lang="ru-RU" sz="1400" dirty="0"/>
            <a:t> </a:t>
          </a:r>
          <a:r>
            <a:rPr lang="ru-RU" sz="1400" dirty="0" err="1"/>
            <a:t>наукові</a:t>
          </a:r>
          <a:r>
            <a:rPr lang="ru-RU" sz="1400" dirty="0"/>
            <a:t> </a:t>
          </a:r>
          <a:r>
            <a:rPr lang="ru-RU" sz="1400" dirty="0" err="1"/>
            <a:t>результати</a:t>
          </a:r>
          <a:r>
            <a:rPr lang="ru-RU" sz="1400" dirty="0"/>
            <a:t> </a:t>
          </a:r>
          <a:r>
            <a:rPr lang="ru-RU" sz="1400" dirty="0" err="1"/>
            <a:t>дисертації</a:t>
          </a:r>
          <a:r>
            <a:rPr lang="ru-RU" sz="1400" dirty="0"/>
            <a:t> (</a:t>
          </a:r>
          <a:r>
            <a:rPr lang="ru-RU" sz="1400" dirty="0" err="1"/>
            <a:t>завірені</a:t>
          </a:r>
          <a:r>
            <a:rPr lang="ru-RU" sz="1400" dirty="0"/>
            <a:t> деканом </a:t>
          </a:r>
          <a:r>
            <a:rPr lang="ru-RU" sz="1400" dirty="0" err="1"/>
            <a:t>або</a:t>
          </a:r>
          <a:r>
            <a:rPr lang="ru-RU" sz="1400" dirty="0"/>
            <a:t> </a:t>
          </a:r>
          <a:r>
            <a:rPr lang="ru-RU" sz="1400" dirty="0" err="1"/>
            <a:t>завідувачем</a:t>
          </a:r>
          <a:r>
            <a:rPr lang="ru-RU" sz="1400" dirty="0"/>
            <a:t> </a:t>
          </a:r>
          <a:r>
            <a:rPr lang="ru-RU" sz="1400" dirty="0" err="1"/>
            <a:t>кафедри</a:t>
          </a:r>
          <a:r>
            <a:rPr lang="ru-RU" sz="1400" dirty="0"/>
            <a:t> та </a:t>
          </a:r>
          <a:r>
            <a:rPr lang="ru-RU" sz="1400" dirty="0" err="1"/>
            <a:t>вченим</a:t>
          </a:r>
          <a:r>
            <a:rPr lang="ru-RU" sz="1400" dirty="0"/>
            <a:t> секретарем </a:t>
          </a:r>
          <a:r>
            <a:rPr lang="ru-RU" sz="1400" dirty="0" err="1"/>
            <a:t>університету</a:t>
          </a:r>
          <a:r>
            <a:rPr lang="ru-RU" sz="1400" dirty="0"/>
            <a:t>)</a:t>
          </a:r>
          <a:endParaRPr lang="ru-UA" sz="1400" dirty="0"/>
        </a:p>
      </dgm:t>
    </dgm:pt>
    <dgm:pt modelId="{260D2DAA-272E-45A2-9855-E7E56A3B23BA}" type="parTrans" cxnId="{1540120C-211C-4B46-BA52-2A886916ADCE}">
      <dgm:prSet/>
      <dgm:spPr/>
      <dgm:t>
        <a:bodyPr/>
        <a:lstStyle/>
        <a:p>
          <a:endParaRPr lang="ru-UA" sz="1400"/>
        </a:p>
      </dgm:t>
    </dgm:pt>
    <dgm:pt modelId="{65289449-377A-4613-80BE-2619875BF37C}" type="sibTrans" cxnId="{1540120C-211C-4B46-BA52-2A886916ADCE}">
      <dgm:prSet/>
      <dgm:spPr/>
      <dgm:t>
        <a:bodyPr/>
        <a:lstStyle/>
        <a:p>
          <a:endParaRPr lang="ru-UA" sz="1400"/>
        </a:p>
      </dgm:t>
    </dgm:pt>
    <dgm:pt modelId="{1E19D611-A76C-4664-B5F7-B30403FAADDD}">
      <dgm:prSet custT="1"/>
      <dgm:spPr/>
      <dgm:t>
        <a:bodyPr/>
        <a:lstStyle/>
        <a:p>
          <a:r>
            <a:rPr lang="ru-RU" sz="1400" dirty="0" err="1"/>
            <a:t>Висновок</a:t>
          </a:r>
          <a:r>
            <a:rPr lang="ru-RU" sz="1400" dirty="0"/>
            <a:t> про </a:t>
          </a:r>
          <a:r>
            <a:rPr lang="ru-RU" sz="1400" dirty="0" err="1"/>
            <a:t>наукову</a:t>
          </a:r>
          <a:r>
            <a:rPr lang="ru-RU" sz="1400" dirty="0"/>
            <a:t> новизну, </a:t>
          </a:r>
          <a:r>
            <a:rPr lang="ru-RU" sz="1400" dirty="0" err="1"/>
            <a:t>теоретичне</a:t>
          </a:r>
          <a:r>
            <a:rPr lang="ru-RU" sz="1400" dirty="0"/>
            <a:t> та </a:t>
          </a:r>
          <a:r>
            <a:rPr lang="ru-RU" sz="1400" dirty="0" err="1"/>
            <a:t>практичне</a:t>
          </a:r>
          <a:r>
            <a:rPr lang="ru-RU" sz="1400" dirty="0"/>
            <a:t> </a:t>
          </a:r>
          <a:r>
            <a:rPr lang="ru-RU" sz="1400" dirty="0" err="1"/>
            <a:t>значення</a:t>
          </a:r>
          <a:r>
            <a:rPr lang="ru-RU" sz="1400" dirty="0"/>
            <a:t> </a:t>
          </a:r>
          <a:r>
            <a:rPr lang="ru-RU" sz="1400" dirty="0" err="1"/>
            <a:t>результатів</a:t>
          </a:r>
          <a:r>
            <a:rPr lang="ru-RU" sz="1400" dirty="0"/>
            <a:t> </a:t>
          </a:r>
          <a:r>
            <a:rPr lang="ru-RU" sz="1400" dirty="0" err="1"/>
            <a:t>дисертації</a:t>
          </a:r>
          <a:r>
            <a:rPr lang="ru-RU" sz="1400" dirty="0"/>
            <a:t> (</a:t>
          </a:r>
          <a:r>
            <a:rPr lang="ru-RU" sz="1400" dirty="0" err="1"/>
            <a:t>міжкафедральний</a:t>
          </a:r>
          <a:r>
            <a:rPr lang="ru-RU" sz="1400" dirty="0"/>
            <a:t> </a:t>
          </a:r>
          <a:r>
            <a:rPr lang="ru-RU" sz="1400" dirty="0" err="1"/>
            <a:t>семінар</a:t>
          </a:r>
          <a:r>
            <a:rPr lang="ru-RU" sz="1400" dirty="0"/>
            <a:t>)</a:t>
          </a:r>
          <a:endParaRPr lang="ru-UA" sz="1400" dirty="0"/>
        </a:p>
      </dgm:t>
    </dgm:pt>
    <dgm:pt modelId="{07CD72A4-4C79-49DA-B83B-CED063B65C0D}" type="parTrans" cxnId="{F8B608C2-20D4-4085-8D3B-03B19ADEEF8C}">
      <dgm:prSet/>
      <dgm:spPr/>
      <dgm:t>
        <a:bodyPr/>
        <a:lstStyle/>
        <a:p>
          <a:endParaRPr lang="ru-UA" sz="1400"/>
        </a:p>
      </dgm:t>
    </dgm:pt>
    <dgm:pt modelId="{EF852F40-C866-401F-BC00-2B2754C68E5F}" type="sibTrans" cxnId="{F8B608C2-20D4-4085-8D3B-03B19ADEEF8C}">
      <dgm:prSet/>
      <dgm:spPr/>
      <dgm:t>
        <a:bodyPr/>
        <a:lstStyle/>
        <a:p>
          <a:endParaRPr lang="ru-UA" sz="1400"/>
        </a:p>
      </dgm:t>
    </dgm:pt>
    <dgm:pt modelId="{5156F7F8-5707-41B0-B43C-D7FBCDF0071C}">
      <dgm:prSet custT="1"/>
      <dgm:spPr/>
      <dgm:t>
        <a:bodyPr/>
        <a:lstStyle/>
        <a:p>
          <a:r>
            <a:rPr lang="ru-RU" sz="1400" dirty="0" err="1"/>
            <a:t>Відомості</a:t>
          </a:r>
          <a:r>
            <a:rPr lang="ru-RU" sz="1400" dirty="0"/>
            <a:t> про </a:t>
          </a:r>
          <a:r>
            <a:rPr lang="ru-RU" sz="1400" dirty="0" err="1"/>
            <a:t>членів</a:t>
          </a:r>
          <a:r>
            <a:rPr lang="ru-RU" sz="1400" dirty="0"/>
            <a:t> </a:t>
          </a:r>
          <a:r>
            <a:rPr lang="ru-RU" sz="1400" dirty="0" err="1"/>
            <a:t>разової</a:t>
          </a:r>
          <a:r>
            <a:rPr lang="ru-RU" sz="1400" dirty="0"/>
            <a:t> ради </a:t>
          </a:r>
          <a:endParaRPr lang="ru-UA" sz="1400" dirty="0"/>
        </a:p>
      </dgm:t>
    </dgm:pt>
    <dgm:pt modelId="{03EE5254-7D3F-4FCD-89BE-3C2EA9B6603B}" type="parTrans" cxnId="{379BAD52-7C4E-4938-AD41-F64CEA4F7F52}">
      <dgm:prSet/>
      <dgm:spPr/>
      <dgm:t>
        <a:bodyPr/>
        <a:lstStyle/>
        <a:p>
          <a:endParaRPr lang="ru-UA" sz="1400"/>
        </a:p>
      </dgm:t>
    </dgm:pt>
    <dgm:pt modelId="{A4F06C13-0A35-400F-86F4-C6A10E2F6D6B}" type="sibTrans" cxnId="{379BAD52-7C4E-4938-AD41-F64CEA4F7F52}">
      <dgm:prSet/>
      <dgm:spPr/>
      <dgm:t>
        <a:bodyPr/>
        <a:lstStyle/>
        <a:p>
          <a:endParaRPr lang="ru-UA" sz="1400"/>
        </a:p>
      </dgm:t>
    </dgm:pt>
    <dgm:pt modelId="{9988267F-F158-4862-88B7-1A283D50237B}">
      <dgm:prSet custT="1"/>
      <dgm:spPr/>
      <dgm:t>
        <a:bodyPr/>
        <a:lstStyle/>
        <a:p>
          <a:r>
            <a:rPr lang="ru-RU" sz="1400" b="1" u="sng" dirty="0" err="1">
              <a:hlinkClick xmlns:r="http://schemas.openxmlformats.org/officeDocument/2006/relationships" r:id="rId1"/>
            </a:rPr>
            <a:t>Згоди</a:t>
          </a:r>
          <a:r>
            <a:rPr lang="ru-RU" sz="1400" dirty="0"/>
            <a:t> </a:t>
          </a:r>
          <a:r>
            <a:rPr lang="ru-RU" sz="1400" dirty="0" err="1"/>
            <a:t>передбачуваних</a:t>
          </a:r>
          <a:r>
            <a:rPr lang="ru-RU" sz="1400" dirty="0"/>
            <a:t> </a:t>
          </a:r>
          <a:r>
            <a:rPr lang="ru-RU" sz="1400" dirty="0" err="1"/>
            <a:t>голови</a:t>
          </a:r>
          <a:r>
            <a:rPr lang="ru-RU" sz="1400" dirty="0"/>
            <a:t>, </a:t>
          </a:r>
          <a:r>
            <a:rPr lang="ru-RU" sz="1400" dirty="0" err="1"/>
            <a:t>рецензентів</a:t>
          </a:r>
          <a:r>
            <a:rPr lang="ru-RU" sz="1400" dirty="0"/>
            <a:t> та </a:t>
          </a:r>
          <a:r>
            <a:rPr lang="ru-RU" sz="1400" dirty="0" err="1"/>
            <a:t>офіційних</a:t>
          </a:r>
          <a:r>
            <a:rPr lang="ru-RU" sz="1400" dirty="0"/>
            <a:t> </a:t>
          </a:r>
          <a:r>
            <a:rPr lang="ru-RU" sz="1400" dirty="0" err="1"/>
            <a:t>опонентів</a:t>
          </a:r>
          <a:r>
            <a:rPr lang="ru-RU" sz="1400" dirty="0"/>
            <a:t> на участь у </a:t>
          </a:r>
          <a:r>
            <a:rPr lang="ru-RU" sz="1400" dirty="0" err="1"/>
            <a:t>роботі</a:t>
          </a:r>
          <a:r>
            <a:rPr lang="ru-RU" sz="1400" dirty="0"/>
            <a:t> </a:t>
          </a:r>
          <a:r>
            <a:rPr lang="ru-RU" sz="1400" dirty="0" err="1"/>
            <a:t>разової</a:t>
          </a:r>
          <a:r>
            <a:rPr lang="ru-RU" sz="1400" dirty="0"/>
            <a:t> ради.</a:t>
          </a:r>
          <a:endParaRPr lang="ru-UA" sz="1400" dirty="0"/>
        </a:p>
      </dgm:t>
    </dgm:pt>
    <dgm:pt modelId="{50821F98-72C6-414C-986D-E97FEFC40214}" type="parTrans" cxnId="{8FAA2A5F-8F33-4E05-834A-B5C89E64A036}">
      <dgm:prSet/>
      <dgm:spPr/>
      <dgm:t>
        <a:bodyPr/>
        <a:lstStyle/>
        <a:p>
          <a:endParaRPr lang="ru-UA" sz="1400"/>
        </a:p>
      </dgm:t>
    </dgm:pt>
    <dgm:pt modelId="{DCCD3C36-CFDE-4845-8A50-2E9706E03FD2}" type="sibTrans" cxnId="{8FAA2A5F-8F33-4E05-834A-B5C89E64A036}">
      <dgm:prSet/>
      <dgm:spPr/>
      <dgm:t>
        <a:bodyPr/>
        <a:lstStyle/>
        <a:p>
          <a:endParaRPr lang="ru-UA" sz="1400"/>
        </a:p>
      </dgm:t>
    </dgm:pt>
    <dgm:pt modelId="{642F9B21-1E84-44D0-86E6-7190DE276377}">
      <dgm:prSet custT="1"/>
      <dgm:spPr/>
      <dgm:t>
        <a:bodyPr/>
        <a:lstStyle/>
        <a:p>
          <a:r>
            <a:rPr lang="uk-UA" sz="1400" dirty="0"/>
            <a:t>Висновок наукового керівника (керівників)</a:t>
          </a:r>
          <a:endParaRPr lang="ru-UA" sz="1400" dirty="0"/>
        </a:p>
      </dgm:t>
    </dgm:pt>
    <dgm:pt modelId="{049AB98A-28EE-4D60-8921-524214331D8E}" type="parTrans" cxnId="{96E81A03-7ED5-4ECA-A896-99433C97B04B}">
      <dgm:prSet/>
      <dgm:spPr/>
      <dgm:t>
        <a:bodyPr/>
        <a:lstStyle/>
        <a:p>
          <a:endParaRPr lang="ru-UA" sz="1400"/>
        </a:p>
      </dgm:t>
    </dgm:pt>
    <dgm:pt modelId="{CCD97D7D-202C-4675-9FE7-431920440CE4}" type="sibTrans" cxnId="{96E81A03-7ED5-4ECA-A896-99433C97B04B}">
      <dgm:prSet/>
      <dgm:spPr/>
      <dgm:t>
        <a:bodyPr/>
        <a:lstStyle/>
        <a:p>
          <a:endParaRPr lang="ru-UA" sz="1400"/>
        </a:p>
      </dgm:t>
    </dgm:pt>
    <dgm:pt modelId="{C0EC3D2F-4E71-43BB-8F9B-D70C9257BBE7}">
      <dgm:prSet custT="1"/>
      <dgm:spPr/>
      <dgm:t>
        <a:bodyPr/>
        <a:lstStyle/>
        <a:p>
          <a:r>
            <a:rPr lang="ru-RU" sz="1400" dirty="0" err="1"/>
            <a:t>Довідка</a:t>
          </a:r>
          <a:r>
            <a:rPr lang="ru-RU" sz="1400" dirty="0"/>
            <a:t> про </a:t>
          </a:r>
          <a:r>
            <a:rPr lang="ru-RU" sz="1400" dirty="0" err="1"/>
            <a:t>виконання</a:t>
          </a:r>
          <a:r>
            <a:rPr lang="ru-RU" sz="1400" dirty="0"/>
            <a:t> </a:t>
          </a:r>
          <a:r>
            <a:rPr lang="ru-RU" sz="1400" dirty="0" err="1"/>
            <a:t>освітньо-наукової</a:t>
          </a:r>
          <a:r>
            <a:rPr lang="ru-RU" sz="1400" dirty="0"/>
            <a:t> </a:t>
          </a:r>
          <a:r>
            <a:rPr lang="ru-RU" sz="1400" dirty="0" err="1"/>
            <a:t>програми</a:t>
          </a:r>
          <a:endParaRPr lang="ru-UA" sz="1400" dirty="0"/>
        </a:p>
      </dgm:t>
    </dgm:pt>
    <dgm:pt modelId="{2F61EDBC-B905-4A0B-9E85-C8F4D4C46A5B}" type="parTrans" cxnId="{3A490C4D-4CF5-4A95-A8B2-AFEA28EADC64}">
      <dgm:prSet/>
      <dgm:spPr/>
      <dgm:t>
        <a:bodyPr/>
        <a:lstStyle/>
        <a:p>
          <a:endParaRPr lang="ru-UA" sz="1400"/>
        </a:p>
      </dgm:t>
    </dgm:pt>
    <dgm:pt modelId="{E41E67C7-3069-48FF-96F9-309760EE3920}" type="sibTrans" cxnId="{3A490C4D-4CF5-4A95-A8B2-AFEA28EADC64}">
      <dgm:prSet/>
      <dgm:spPr/>
      <dgm:t>
        <a:bodyPr/>
        <a:lstStyle/>
        <a:p>
          <a:endParaRPr lang="ru-UA" sz="1400"/>
        </a:p>
      </dgm:t>
    </dgm:pt>
    <dgm:pt modelId="{B86CAF44-7437-46AE-9BF3-55DCA30EAB72}" type="pres">
      <dgm:prSet presAssocID="{B278B0FF-3DF9-442A-8E1B-2D66F195918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490A33-B775-4BD7-BE39-2FAEEF5C2A2B}" type="pres">
      <dgm:prSet presAssocID="{26C7C5E6-E1D6-47AC-B39D-F4C900C95180}" presName="parentLin" presStyleCnt="0"/>
      <dgm:spPr/>
    </dgm:pt>
    <dgm:pt modelId="{050A86A6-43A8-423C-AE20-674926DDAF36}" type="pres">
      <dgm:prSet presAssocID="{26C7C5E6-E1D6-47AC-B39D-F4C900C9518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A0A1F45-7267-438B-96A7-6E6406A9FD0D}" type="pres">
      <dgm:prSet presAssocID="{26C7C5E6-E1D6-47AC-B39D-F4C900C9518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7CD859-2CE0-453F-A711-DCDD6B67A836}" type="pres">
      <dgm:prSet presAssocID="{26C7C5E6-E1D6-47AC-B39D-F4C900C95180}" presName="negativeSpace" presStyleCnt="0"/>
      <dgm:spPr/>
    </dgm:pt>
    <dgm:pt modelId="{37270A69-9BC4-4815-ADA2-5AADF251CB13}" type="pres">
      <dgm:prSet presAssocID="{26C7C5E6-E1D6-47AC-B39D-F4C900C95180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C49127-795B-4174-8672-59CBA71BBA4A}" type="pres">
      <dgm:prSet presAssocID="{C5070331-60FA-4050-B81D-1A6A9D64FB85}" presName="spaceBetweenRectangles" presStyleCnt="0"/>
      <dgm:spPr/>
    </dgm:pt>
    <dgm:pt modelId="{55A8C508-DC40-4132-AD84-E247BD8C8E35}" type="pres">
      <dgm:prSet presAssocID="{A6A52943-9BFE-49A3-99D6-75141723FBE0}" presName="parentLin" presStyleCnt="0"/>
      <dgm:spPr/>
    </dgm:pt>
    <dgm:pt modelId="{A9DDF926-7A9D-4EF2-83B9-3477D0C8C037}" type="pres">
      <dgm:prSet presAssocID="{A6A52943-9BFE-49A3-99D6-75141723FBE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511ADD9-7D3C-4CD5-9059-C20F524CBCCD}" type="pres">
      <dgm:prSet presAssocID="{A6A52943-9BFE-49A3-99D6-75141723FBE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C585EB-FB9F-4869-9E73-6A34C972F63E}" type="pres">
      <dgm:prSet presAssocID="{A6A52943-9BFE-49A3-99D6-75141723FBE0}" presName="negativeSpace" presStyleCnt="0"/>
      <dgm:spPr/>
    </dgm:pt>
    <dgm:pt modelId="{641D6181-EB67-4A3D-AFB3-833B6F05DF8D}" type="pres">
      <dgm:prSet presAssocID="{A6A52943-9BFE-49A3-99D6-75141723FBE0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96C356-3109-46C7-9A2A-4282BC7DD695}" type="pres">
      <dgm:prSet presAssocID="{D83E80D0-B532-4CB9-91ED-72C492D15336}" presName="spaceBetweenRectangles" presStyleCnt="0"/>
      <dgm:spPr/>
    </dgm:pt>
    <dgm:pt modelId="{56405329-352B-4E4F-9EAE-CCC3A74CCBCD}" type="pres">
      <dgm:prSet presAssocID="{5901A2F8-F0A9-49E8-9133-F047AFEB0C2D}" presName="parentLin" presStyleCnt="0"/>
      <dgm:spPr/>
    </dgm:pt>
    <dgm:pt modelId="{E8532D90-DAEE-443C-9807-6B7EE1422EAD}" type="pres">
      <dgm:prSet presAssocID="{5901A2F8-F0A9-49E8-9133-F047AFEB0C2D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A0AB3306-015F-401A-97ED-3D72B37E8456}" type="pres">
      <dgm:prSet presAssocID="{5901A2F8-F0A9-49E8-9133-F047AFEB0C2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F63705-4303-41C4-ADAC-0B64F31C4112}" type="pres">
      <dgm:prSet presAssocID="{5901A2F8-F0A9-49E8-9133-F047AFEB0C2D}" presName="negativeSpace" presStyleCnt="0"/>
      <dgm:spPr/>
    </dgm:pt>
    <dgm:pt modelId="{C2A5F8D6-BD3E-45B1-917D-F79AA28785AA}" type="pres">
      <dgm:prSet presAssocID="{5901A2F8-F0A9-49E8-9133-F047AFEB0C2D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ECA285-338F-4A0C-B7A4-1DEBADD9544E}" type="presOf" srcId="{9988267F-F158-4862-88B7-1A283D50237B}" destId="{C2A5F8D6-BD3E-45B1-917D-F79AA28785AA}" srcOrd="0" destOrd="3" presId="urn:microsoft.com/office/officeart/2005/8/layout/list1"/>
    <dgm:cxn modelId="{A942595F-5AA3-4C2B-801E-BB98CB02CBE0}" type="presOf" srcId="{FDCA50C1-C6E1-4B80-8F7B-23E771353B75}" destId="{641D6181-EB67-4A3D-AFB3-833B6F05DF8D}" srcOrd="0" destOrd="0" presId="urn:microsoft.com/office/officeart/2005/8/layout/list1"/>
    <dgm:cxn modelId="{D5D1059F-86C1-475C-BEB6-D9EDEB192E81}" type="presOf" srcId="{26C7C5E6-E1D6-47AC-B39D-F4C900C95180}" destId="{050A86A6-43A8-423C-AE20-674926DDAF36}" srcOrd="0" destOrd="0" presId="urn:microsoft.com/office/officeart/2005/8/layout/list1"/>
    <dgm:cxn modelId="{899BDB48-B61F-4269-913F-D619797B01AF}" type="presOf" srcId="{2BFE0F7F-5774-4D7B-88BD-8738A785C390}" destId="{641D6181-EB67-4A3D-AFB3-833B6F05DF8D}" srcOrd="0" destOrd="2" presId="urn:microsoft.com/office/officeart/2005/8/layout/list1"/>
    <dgm:cxn modelId="{96E81A03-7ED5-4ECA-A896-99433C97B04B}" srcId="{5901A2F8-F0A9-49E8-9133-F047AFEB0C2D}" destId="{642F9B21-1E84-44D0-86E6-7190DE276377}" srcOrd="4" destOrd="0" parTransId="{049AB98A-28EE-4D60-8921-524214331D8E}" sibTransId="{CCD97D7D-202C-4675-9FE7-431920440CE4}"/>
    <dgm:cxn modelId="{55190C1E-C1A2-4388-8867-0247A11720D9}" type="presOf" srcId="{A6A52943-9BFE-49A3-99D6-75141723FBE0}" destId="{3511ADD9-7D3C-4CD5-9059-C20F524CBCCD}" srcOrd="1" destOrd="0" presId="urn:microsoft.com/office/officeart/2005/8/layout/list1"/>
    <dgm:cxn modelId="{02876693-6499-49F5-BB5E-757B62701E72}" type="presOf" srcId="{1E19D611-A76C-4664-B5F7-B30403FAADDD}" destId="{C2A5F8D6-BD3E-45B1-917D-F79AA28785AA}" srcOrd="0" destOrd="1" presId="urn:microsoft.com/office/officeart/2005/8/layout/list1"/>
    <dgm:cxn modelId="{1E4126D1-01D9-44BA-BB93-43384DF85499}" type="presOf" srcId="{B278B0FF-3DF9-442A-8E1B-2D66F1959181}" destId="{B86CAF44-7437-46AE-9BF3-55DCA30EAB72}" srcOrd="0" destOrd="0" presId="urn:microsoft.com/office/officeart/2005/8/layout/list1"/>
    <dgm:cxn modelId="{82A17CE1-F9B0-4F8B-A859-DFF1AEEBEB54}" type="presOf" srcId="{5901A2F8-F0A9-49E8-9133-F047AFEB0C2D}" destId="{E8532D90-DAEE-443C-9807-6B7EE1422EAD}" srcOrd="0" destOrd="0" presId="urn:microsoft.com/office/officeart/2005/8/layout/list1"/>
    <dgm:cxn modelId="{5BC692E0-7C20-4C76-9518-9939458F01D9}" type="presOf" srcId="{26C7C5E6-E1D6-47AC-B39D-F4C900C95180}" destId="{7A0A1F45-7267-438B-96A7-6E6406A9FD0D}" srcOrd="1" destOrd="0" presId="urn:microsoft.com/office/officeart/2005/8/layout/list1"/>
    <dgm:cxn modelId="{F4A25E9C-D228-4C29-99B7-C47F4718730D}" srcId="{B278B0FF-3DF9-442A-8E1B-2D66F1959181}" destId="{26C7C5E6-E1D6-47AC-B39D-F4C900C95180}" srcOrd="0" destOrd="0" parTransId="{1CE15114-67C5-4B08-87D4-6287D0F96623}" sibTransId="{C5070331-60FA-4050-B81D-1A6A9D64FB85}"/>
    <dgm:cxn modelId="{C4A0CA09-8493-458A-BEFB-42AFF39E7113}" srcId="{A6A52943-9BFE-49A3-99D6-75141723FBE0}" destId="{DB82783B-A1B4-463D-99B6-A731C19CA3DE}" srcOrd="1" destOrd="0" parTransId="{43841B6F-3EB7-451E-A63F-2ED0FBE238EF}" sibTransId="{EB68DA1E-A9CD-4678-84E0-43EE0B322FE1}"/>
    <dgm:cxn modelId="{379BAD52-7C4E-4938-AD41-F64CEA4F7F52}" srcId="{5901A2F8-F0A9-49E8-9133-F047AFEB0C2D}" destId="{5156F7F8-5707-41B0-B43C-D7FBCDF0071C}" srcOrd="2" destOrd="0" parTransId="{03EE5254-7D3F-4FCD-89BE-3C2EA9B6603B}" sibTransId="{A4F06C13-0A35-400F-86F4-C6A10E2F6D6B}"/>
    <dgm:cxn modelId="{7CE42095-0527-4B8E-A80E-2D3AC3754451}" type="presOf" srcId="{C0EC3D2F-4E71-43BB-8F9B-D70C9257BBE7}" destId="{C2A5F8D6-BD3E-45B1-917D-F79AA28785AA}" srcOrd="0" destOrd="5" presId="urn:microsoft.com/office/officeart/2005/8/layout/list1"/>
    <dgm:cxn modelId="{50EA3E75-9AD2-47AD-834D-6CD8459CB2D7}" type="presOf" srcId="{686237B4-88A1-4741-BDF6-ED0740419E9D}" destId="{C2A5F8D6-BD3E-45B1-917D-F79AA28785AA}" srcOrd="0" destOrd="0" presId="urn:microsoft.com/office/officeart/2005/8/layout/list1"/>
    <dgm:cxn modelId="{51ED0822-6FE6-42DB-8AC4-7D9A6B4F548B}" type="presOf" srcId="{5156F7F8-5707-41B0-B43C-D7FBCDF0071C}" destId="{C2A5F8D6-BD3E-45B1-917D-F79AA28785AA}" srcOrd="0" destOrd="2" presId="urn:microsoft.com/office/officeart/2005/8/layout/list1"/>
    <dgm:cxn modelId="{9A5EE04C-3183-454A-8123-49D3016DCFFC}" srcId="{A6A52943-9BFE-49A3-99D6-75141723FBE0}" destId="{FDCA50C1-C6E1-4B80-8F7B-23E771353B75}" srcOrd="0" destOrd="0" parTransId="{E7722662-A475-4304-8D6B-43778933356D}" sibTransId="{B8E03F1C-C2EE-4369-A840-BD61B4784BDE}"/>
    <dgm:cxn modelId="{97E6624E-E1BD-4330-9736-166299FB1DFA}" type="presOf" srcId="{4858BD75-40DB-43AB-B683-873201307EFD}" destId="{37270A69-9BC4-4815-ADA2-5AADF251CB13}" srcOrd="0" destOrd="3" presId="urn:microsoft.com/office/officeart/2005/8/layout/list1"/>
    <dgm:cxn modelId="{319B9463-ABD5-488D-949D-4265EE1D51A4}" srcId="{B278B0FF-3DF9-442A-8E1B-2D66F1959181}" destId="{5901A2F8-F0A9-49E8-9133-F047AFEB0C2D}" srcOrd="2" destOrd="0" parTransId="{255E1958-7DC8-4A48-936F-1A3C6E42A449}" sibTransId="{25A3B6EB-E4DA-4072-B0D0-9634996CA449}"/>
    <dgm:cxn modelId="{B76929CF-3CD9-4835-AEDC-B37A88037F5D}" srcId="{26C7C5E6-E1D6-47AC-B39D-F4C900C95180}" destId="{73EC47F7-F29A-4047-8511-A7B0DC1E47D1}" srcOrd="2" destOrd="0" parTransId="{9B7FD158-A048-4DC9-915E-A8CB0D457253}" sibTransId="{A957BC95-3B47-4EFB-99CC-147942C0581E}"/>
    <dgm:cxn modelId="{C57C250A-8DB0-4BDC-A4FE-13C553AE8004}" srcId="{B278B0FF-3DF9-442A-8E1B-2D66F1959181}" destId="{A6A52943-9BFE-49A3-99D6-75141723FBE0}" srcOrd="1" destOrd="0" parTransId="{117E215D-2A46-497F-8E39-D3D9E892CF11}" sibTransId="{D83E80D0-B532-4CB9-91ED-72C492D15336}"/>
    <dgm:cxn modelId="{8553FCD2-65B3-433D-BDB9-3D2746B56A3B}" srcId="{A6A52943-9BFE-49A3-99D6-75141723FBE0}" destId="{F3BF3D79-E414-4C83-9698-A8A81E33A2AC}" srcOrd="3" destOrd="0" parTransId="{0A98F200-4B53-4CC5-B18C-8AE491442F7A}" sibTransId="{62F451C9-668C-4D46-9BCE-572CAC173646}"/>
    <dgm:cxn modelId="{9061CBDB-3435-4B7E-960F-37EA2316A670}" srcId="{26C7C5E6-E1D6-47AC-B39D-F4C900C95180}" destId="{927C8D41-F273-4C44-925C-F33D07FE0978}" srcOrd="1" destOrd="0" parTransId="{E5F1D1F9-1868-4295-B9F1-068A50DA190A}" sibTransId="{780C93B2-F972-4750-B2E4-C7AA63217D72}"/>
    <dgm:cxn modelId="{8FAA2A5F-8F33-4E05-834A-B5C89E64A036}" srcId="{5901A2F8-F0A9-49E8-9133-F047AFEB0C2D}" destId="{9988267F-F158-4862-88B7-1A283D50237B}" srcOrd="3" destOrd="0" parTransId="{50821F98-72C6-414C-986D-E97FEFC40214}" sibTransId="{DCCD3C36-CFDE-4845-8A50-2E9706E03FD2}"/>
    <dgm:cxn modelId="{A8175B68-333A-49C5-A24B-A5A3480FF3B6}" srcId="{26C7C5E6-E1D6-47AC-B39D-F4C900C95180}" destId="{437676A8-E856-48DD-87B6-3CF0D713B4B5}" srcOrd="0" destOrd="0" parTransId="{4F60B4DA-BD64-4AA4-A498-8DF8E4A3A949}" sibTransId="{3E0856B9-BCFA-442E-A7A4-1E1A6C2362B6}"/>
    <dgm:cxn modelId="{7B13DE92-91FC-453F-9464-540CABB77AD2}" type="presOf" srcId="{927C8D41-F273-4C44-925C-F33D07FE0978}" destId="{37270A69-9BC4-4815-ADA2-5AADF251CB13}" srcOrd="0" destOrd="1" presId="urn:microsoft.com/office/officeart/2005/8/layout/list1"/>
    <dgm:cxn modelId="{3A490C4D-4CF5-4A95-A8B2-AFEA28EADC64}" srcId="{5901A2F8-F0A9-49E8-9133-F047AFEB0C2D}" destId="{C0EC3D2F-4E71-43BB-8F9B-D70C9257BBE7}" srcOrd="5" destOrd="0" parTransId="{2F61EDBC-B905-4A0B-9E85-C8F4D4C46A5B}" sibTransId="{E41E67C7-3069-48FF-96F9-309760EE3920}"/>
    <dgm:cxn modelId="{D3555067-852E-41F0-90A3-52BF1030944D}" type="presOf" srcId="{73EC47F7-F29A-4047-8511-A7B0DC1E47D1}" destId="{37270A69-9BC4-4815-ADA2-5AADF251CB13}" srcOrd="0" destOrd="2" presId="urn:microsoft.com/office/officeart/2005/8/layout/list1"/>
    <dgm:cxn modelId="{F8B608C2-20D4-4085-8D3B-03B19ADEEF8C}" srcId="{5901A2F8-F0A9-49E8-9133-F047AFEB0C2D}" destId="{1E19D611-A76C-4664-B5F7-B30403FAADDD}" srcOrd="1" destOrd="0" parTransId="{07CD72A4-4C79-49DA-B83B-CED063B65C0D}" sibTransId="{EF852F40-C866-401F-BC00-2B2754C68E5F}"/>
    <dgm:cxn modelId="{414190C7-C1C7-48D1-8440-CF9E33084963}" type="presOf" srcId="{F3BF3D79-E414-4C83-9698-A8A81E33A2AC}" destId="{641D6181-EB67-4A3D-AFB3-833B6F05DF8D}" srcOrd="0" destOrd="3" presId="urn:microsoft.com/office/officeart/2005/8/layout/list1"/>
    <dgm:cxn modelId="{DBC9E581-2D2C-4C20-AA61-A602C8C299FF}" type="presOf" srcId="{5901A2F8-F0A9-49E8-9133-F047AFEB0C2D}" destId="{A0AB3306-015F-401A-97ED-3D72B37E8456}" srcOrd="1" destOrd="0" presId="urn:microsoft.com/office/officeart/2005/8/layout/list1"/>
    <dgm:cxn modelId="{DC33EE40-0AB3-46DF-932D-EDB8F8AC01BB}" srcId="{A6A52943-9BFE-49A3-99D6-75141723FBE0}" destId="{2BFE0F7F-5774-4D7B-88BD-8738A785C390}" srcOrd="2" destOrd="0" parTransId="{982BE8D7-CAAB-4087-BC4F-ED179190F69E}" sibTransId="{77275C7C-D05E-41C4-B559-DC5ABBABBBDE}"/>
    <dgm:cxn modelId="{1540120C-211C-4B46-BA52-2A886916ADCE}" srcId="{5901A2F8-F0A9-49E8-9133-F047AFEB0C2D}" destId="{686237B4-88A1-4741-BDF6-ED0740419E9D}" srcOrd="0" destOrd="0" parTransId="{260D2DAA-272E-45A2-9855-E7E56A3B23BA}" sibTransId="{65289449-377A-4613-80BE-2619875BF37C}"/>
    <dgm:cxn modelId="{C841940D-46A4-4273-8C9D-A28D7EBA5AC7}" srcId="{26C7C5E6-E1D6-47AC-B39D-F4C900C95180}" destId="{4858BD75-40DB-43AB-B683-873201307EFD}" srcOrd="3" destOrd="0" parTransId="{7C5CBFE6-B49D-4AC0-A56D-B85F22F72FF6}" sibTransId="{6F754D33-FBF5-4F02-BB82-9C2795B425C1}"/>
    <dgm:cxn modelId="{6CED58F3-030E-4F0A-8359-554F55DE4448}" type="presOf" srcId="{642F9B21-1E84-44D0-86E6-7190DE276377}" destId="{C2A5F8D6-BD3E-45B1-917D-F79AA28785AA}" srcOrd="0" destOrd="4" presId="urn:microsoft.com/office/officeart/2005/8/layout/list1"/>
    <dgm:cxn modelId="{79B7EFBB-6AC0-426C-AEE1-706602ACFE3E}" type="presOf" srcId="{437676A8-E856-48DD-87B6-3CF0D713B4B5}" destId="{37270A69-9BC4-4815-ADA2-5AADF251CB13}" srcOrd="0" destOrd="0" presId="urn:microsoft.com/office/officeart/2005/8/layout/list1"/>
    <dgm:cxn modelId="{5E6AD531-80FF-4522-9334-CFD7E601CF88}" type="presOf" srcId="{DB82783B-A1B4-463D-99B6-A731C19CA3DE}" destId="{641D6181-EB67-4A3D-AFB3-833B6F05DF8D}" srcOrd="0" destOrd="1" presId="urn:microsoft.com/office/officeart/2005/8/layout/list1"/>
    <dgm:cxn modelId="{F9B5DEF6-5409-4275-8F29-9D62EF96CB47}" type="presOf" srcId="{A6A52943-9BFE-49A3-99D6-75141723FBE0}" destId="{A9DDF926-7A9D-4EF2-83B9-3477D0C8C037}" srcOrd="0" destOrd="0" presId="urn:microsoft.com/office/officeart/2005/8/layout/list1"/>
    <dgm:cxn modelId="{1E2A2348-3AC4-428C-B48E-8866FDC0CC96}" type="presParOf" srcId="{B86CAF44-7437-46AE-9BF3-55DCA30EAB72}" destId="{EB490A33-B775-4BD7-BE39-2FAEEF5C2A2B}" srcOrd="0" destOrd="0" presId="urn:microsoft.com/office/officeart/2005/8/layout/list1"/>
    <dgm:cxn modelId="{D66027D0-37B2-45A6-BAAD-2FA5EAC61E53}" type="presParOf" srcId="{EB490A33-B775-4BD7-BE39-2FAEEF5C2A2B}" destId="{050A86A6-43A8-423C-AE20-674926DDAF36}" srcOrd="0" destOrd="0" presId="urn:microsoft.com/office/officeart/2005/8/layout/list1"/>
    <dgm:cxn modelId="{4D4EC332-1A8E-4DBC-99CF-3867C749E4A7}" type="presParOf" srcId="{EB490A33-B775-4BD7-BE39-2FAEEF5C2A2B}" destId="{7A0A1F45-7267-438B-96A7-6E6406A9FD0D}" srcOrd="1" destOrd="0" presId="urn:microsoft.com/office/officeart/2005/8/layout/list1"/>
    <dgm:cxn modelId="{38054E30-229C-488C-9F8E-AAFE64C31398}" type="presParOf" srcId="{B86CAF44-7437-46AE-9BF3-55DCA30EAB72}" destId="{977CD859-2CE0-453F-A711-DCDD6B67A836}" srcOrd="1" destOrd="0" presId="urn:microsoft.com/office/officeart/2005/8/layout/list1"/>
    <dgm:cxn modelId="{51AE51E4-29E8-4FD1-941C-29D82313E4DF}" type="presParOf" srcId="{B86CAF44-7437-46AE-9BF3-55DCA30EAB72}" destId="{37270A69-9BC4-4815-ADA2-5AADF251CB13}" srcOrd="2" destOrd="0" presId="urn:microsoft.com/office/officeart/2005/8/layout/list1"/>
    <dgm:cxn modelId="{BA8F4B99-4D4F-4A7C-9FFF-8FC6B03F947B}" type="presParOf" srcId="{B86CAF44-7437-46AE-9BF3-55DCA30EAB72}" destId="{20C49127-795B-4174-8672-59CBA71BBA4A}" srcOrd="3" destOrd="0" presId="urn:microsoft.com/office/officeart/2005/8/layout/list1"/>
    <dgm:cxn modelId="{ED15E19D-77DE-490A-BC89-C6C19D41CEC7}" type="presParOf" srcId="{B86CAF44-7437-46AE-9BF3-55DCA30EAB72}" destId="{55A8C508-DC40-4132-AD84-E247BD8C8E35}" srcOrd="4" destOrd="0" presId="urn:microsoft.com/office/officeart/2005/8/layout/list1"/>
    <dgm:cxn modelId="{B56C22D4-06E3-45C5-BA13-8BA88C192A8D}" type="presParOf" srcId="{55A8C508-DC40-4132-AD84-E247BD8C8E35}" destId="{A9DDF926-7A9D-4EF2-83B9-3477D0C8C037}" srcOrd="0" destOrd="0" presId="urn:microsoft.com/office/officeart/2005/8/layout/list1"/>
    <dgm:cxn modelId="{97691294-B701-4206-B1D6-87D01789B66E}" type="presParOf" srcId="{55A8C508-DC40-4132-AD84-E247BD8C8E35}" destId="{3511ADD9-7D3C-4CD5-9059-C20F524CBCCD}" srcOrd="1" destOrd="0" presId="urn:microsoft.com/office/officeart/2005/8/layout/list1"/>
    <dgm:cxn modelId="{A256D803-F831-4A91-A98F-AA4A22CD35AD}" type="presParOf" srcId="{B86CAF44-7437-46AE-9BF3-55DCA30EAB72}" destId="{4CC585EB-FB9F-4869-9E73-6A34C972F63E}" srcOrd="5" destOrd="0" presId="urn:microsoft.com/office/officeart/2005/8/layout/list1"/>
    <dgm:cxn modelId="{CB8F8C9B-6BC7-4C5F-BDF7-0A986DBF53FF}" type="presParOf" srcId="{B86CAF44-7437-46AE-9BF3-55DCA30EAB72}" destId="{641D6181-EB67-4A3D-AFB3-833B6F05DF8D}" srcOrd="6" destOrd="0" presId="urn:microsoft.com/office/officeart/2005/8/layout/list1"/>
    <dgm:cxn modelId="{47F16208-08F9-4A75-BABF-5AB7036E3B97}" type="presParOf" srcId="{B86CAF44-7437-46AE-9BF3-55DCA30EAB72}" destId="{0796C356-3109-46C7-9A2A-4282BC7DD695}" srcOrd="7" destOrd="0" presId="urn:microsoft.com/office/officeart/2005/8/layout/list1"/>
    <dgm:cxn modelId="{87E10931-5268-434C-8BBC-FFEC7C1C3C17}" type="presParOf" srcId="{B86CAF44-7437-46AE-9BF3-55DCA30EAB72}" destId="{56405329-352B-4E4F-9EAE-CCC3A74CCBCD}" srcOrd="8" destOrd="0" presId="urn:microsoft.com/office/officeart/2005/8/layout/list1"/>
    <dgm:cxn modelId="{7EB92CD2-C243-439B-B08B-C591F75C173A}" type="presParOf" srcId="{56405329-352B-4E4F-9EAE-CCC3A74CCBCD}" destId="{E8532D90-DAEE-443C-9807-6B7EE1422EAD}" srcOrd="0" destOrd="0" presId="urn:microsoft.com/office/officeart/2005/8/layout/list1"/>
    <dgm:cxn modelId="{8F0875BC-F265-4911-B663-96B8F09BEF67}" type="presParOf" srcId="{56405329-352B-4E4F-9EAE-CCC3A74CCBCD}" destId="{A0AB3306-015F-401A-97ED-3D72B37E8456}" srcOrd="1" destOrd="0" presId="urn:microsoft.com/office/officeart/2005/8/layout/list1"/>
    <dgm:cxn modelId="{F687DC06-9A02-4585-8110-210C90B393A1}" type="presParOf" srcId="{B86CAF44-7437-46AE-9BF3-55DCA30EAB72}" destId="{A4F63705-4303-41C4-ADAC-0B64F31C4112}" srcOrd="9" destOrd="0" presId="urn:microsoft.com/office/officeart/2005/8/layout/list1"/>
    <dgm:cxn modelId="{B342A486-8135-47D5-A14E-F843E71CC5E2}" type="presParOf" srcId="{B86CAF44-7437-46AE-9BF3-55DCA30EAB72}" destId="{C2A5F8D6-BD3E-45B1-917D-F79AA28785A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E193CE4-84CC-4656-8185-21B812623A2C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UA"/>
        </a:p>
      </dgm:t>
    </dgm:pt>
    <dgm:pt modelId="{2C7C0481-C5E9-44DE-8CF5-6E7DBA5F69EA}">
      <dgm:prSet custT="1"/>
      <dgm:spPr/>
      <dgm:t>
        <a:bodyPr/>
        <a:lstStyle/>
        <a:p>
          <a:r>
            <a:rPr lang="uk-UA" sz="1200" b="1" dirty="0"/>
            <a:t>Прийняття рішення вченою радою університету  про утворення разової ради</a:t>
          </a:r>
          <a:endParaRPr lang="ru-UA" sz="1200" b="1" dirty="0"/>
        </a:p>
      </dgm:t>
    </dgm:pt>
    <dgm:pt modelId="{C0F537FA-C817-45FC-A696-E36F3FA443CC}" type="parTrans" cxnId="{0DF4C9B0-DAD1-441C-AC7B-0FEFB1CED80F}">
      <dgm:prSet/>
      <dgm:spPr/>
      <dgm:t>
        <a:bodyPr/>
        <a:lstStyle/>
        <a:p>
          <a:endParaRPr lang="ru-UA" sz="1200"/>
        </a:p>
      </dgm:t>
    </dgm:pt>
    <dgm:pt modelId="{1EBA0E26-5759-46C2-9D2D-A35FFE231E14}" type="sibTrans" cxnId="{0DF4C9B0-DAD1-441C-AC7B-0FEFB1CED80F}">
      <dgm:prSet/>
      <dgm:spPr/>
      <dgm:t>
        <a:bodyPr/>
        <a:lstStyle/>
        <a:p>
          <a:endParaRPr lang="ru-UA" sz="1200"/>
        </a:p>
      </dgm:t>
    </dgm:pt>
    <dgm:pt modelId="{5895F1E6-1B1B-4803-9CCB-80964B06B23E}">
      <dgm:prSet custT="1"/>
      <dgm:spPr/>
      <dgm:t>
        <a:bodyPr/>
        <a:lstStyle/>
        <a:p>
          <a:r>
            <a:rPr lang="uk-UA" sz="1200" i="1" dirty="0"/>
            <a:t>Не пізніше ніж протягом двох місяців з дня отримання заяви здобувача про утворення разової ради</a:t>
          </a:r>
          <a:endParaRPr lang="ru-UA" sz="1200" i="1" dirty="0"/>
        </a:p>
      </dgm:t>
    </dgm:pt>
    <dgm:pt modelId="{E7619C85-ED9F-4C86-ADA5-570A0CCD55E2}" type="parTrans" cxnId="{35145E7C-FC36-4529-89A4-9BD8A0C11444}">
      <dgm:prSet/>
      <dgm:spPr/>
      <dgm:t>
        <a:bodyPr/>
        <a:lstStyle/>
        <a:p>
          <a:endParaRPr lang="ru-UA" sz="1200"/>
        </a:p>
      </dgm:t>
    </dgm:pt>
    <dgm:pt modelId="{82165A09-500B-427D-ACDF-08C187D076E2}" type="sibTrans" cxnId="{35145E7C-FC36-4529-89A4-9BD8A0C11444}">
      <dgm:prSet/>
      <dgm:spPr/>
      <dgm:t>
        <a:bodyPr/>
        <a:lstStyle/>
        <a:p>
          <a:endParaRPr lang="ru-UA" sz="1200"/>
        </a:p>
      </dgm:t>
    </dgm:pt>
    <dgm:pt modelId="{36DFB7DC-BB47-4180-AD23-4E823518C9B0}">
      <dgm:prSet custT="1"/>
      <dgm:spPr/>
      <dgm:t>
        <a:bodyPr/>
        <a:lstStyle/>
        <a:p>
          <a:r>
            <a:rPr lang="uk-UA" sz="1200" b="1" dirty="0"/>
            <a:t>Видання наказу про утворення разової ради</a:t>
          </a:r>
          <a:endParaRPr lang="ru-UA" sz="1200" b="1" dirty="0"/>
        </a:p>
      </dgm:t>
    </dgm:pt>
    <dgm:pt modelId="{33FAE3EE-3610-4750-B760-A9E37E4E50C4}" type="parTrans" cxnId="{7C296025-C535-40A2-802D-CE8D59CBBE40}">
      <dgm:prSet/>
      <dgm:spPr/>
      <dgm:t>
        <a:bodyPr/>
        <a:lstStyle/>
        <a:p>
          <a:endParaRPr lang="ru-UA" sz="1200"/>
        </a:p>
      </dgm:t>
    </dgm:pt>
    <dgm:pt modelId="{8D6C4D2A-98F0-4EA6-8712-B09947FDAC2C}" type="sibTrans" cxnId="{7C296025-C535-40A2-802D-CE8D59CBBE40}">
      <dgm:prSet/>
      <dgm:spPr/>
      <dgm:t>
        <a:bodyPr/>
        <a:lstStyle/>
        <a:p>
          <a:endParaRPr lang="ru-UA" sz="1200"/>
        </a:p>
      </dgm:t>
    </dgm:pt>
    <dgm:pt modelId="{A4E20995-59F9-42BC-981D-E34CD1E74197}">
      <dgm:prSet custT="1"/>
      <dgm:spPr/>
      <dgm:t>
        <a:bodyPr/>
        <a:lstStyle/>
        <a:p>
          <a:r>
            <a:rPr lang="uk-UA" sz="1200" i="1" dirty="0"/>
            <a:t>Протягом 10 робочих днів після прийняття рішення вченою радою</a:t>
          </a:r>
          <a:endParaRPr lang="ru-UA" sz="1200" i="1" dirty="0"/>
        </a:p>
      </dgm:t>
    </dgm:pt>
    <dgm:pt modelId="{E127F0F2-CB60-4CEB-815F-6909B0D579D8}" type="parTrans" cxnId="{F88C3389-311E-4AC0-B31D-47B1D3C46B3D}">
      <dgm:prSet/>
      <dgm:spPr/>
      <dgm:t>
        <a:bodyPr/>
        <a:lstStyle/>
        <a:p>
          <a:endParaRPr lang="ru-UA" sz="1200"/>
        </a:p>
      </dgm:t>
    </dgm:pt>
    <dgm:pt modelId="{3954FD34-281E-4E67-A13A-A1C365D52B56}" type="sibTrans" cxnId="{F88C3389-311E-4AC0-B31D-47B1D3C46B3D}">
      <dgm:prSet/>
      <dgm:spPr/>
      <dgm:t>
        <a:bodyPr/>
        <a:lstStyle/>
        <a:p>
          <a:endParaRPr lang="ru-UA" sz="1200"/>
        </a:p>
      </dgm:t>
    </dgm:pt>
    <dgm:pt modelId="{1F307FF1-D5E0-4EAF-87A8-C0120FEA9CBE}">
      <dgm:prSet custT="1"/>
      <dgm:spPr/>
      <dgm:t>
        <a:bodyPr/>
        <a:lstStyle/>
        <a:p>
          <a:r>
            <a:rPr lang="uk-UA" sz="1200" b="1" dirty="0"/>
            <a:t>Передача дисертації до бібліотеки ДНУ та реєстрація дисертації в </a:t>
          </a:r>
          <a:r>
            <a:rPr lang="uk-UA" sz="1200" b="1" dirty="0" err="1"/>
            <a:t>УкрІНТЕІ</a:t>
          </a:r>
          <a:endParaRPr lang="ru-UA" sz="1200" b="1" dirty="0"/>
        </a:p>
      </dgm:t>
    </dgm:pt>
    <dgm:pt modelId="{003BA074-8F47-4E87-90A0-E633FD98AB82}" type="parTrans" cxnId="{7C6F1418-E5F3-4ADE-8C23-B27A52F0052A}">
      <dgm:prSet/>
      <dgm:spPr/>
      <dgm:t>
        <a:bodyPr/>
        <a:lstStyle/>
        <a:p>
          <a:endParaRPr lang="ru-UA" sz="1200"/>
        </a:p>
      </dgm:t>
    </dgm:pt>
    <dgm:pt modelId="{6FE9E15E-0CDE-4157-9121-74BFD22B955A}" type="sibTrans" cxnId="{7C6F1418-E5F3-4ADE-8C23-B27A52F0052A}">
      <dgm:prSet/>
      <dgm:spPr/>
      <dgm:t>
        <a:bodyPr/>
        <a:lstStyle/>
        <a:p>
          <a:endParaRPr lang="ru-UA" sz="1200"/>
        </a:p>
      </dgm:t>
    </dgm:pt>
    <dgm:pt modelId="{6636FC48-3ABF-49F1-A77B-654C8F566EFC}">
      <dgm:prSet custT="1"/>
      <dgm:spPr/>
      <dgm:t>
        <a:bodyPr/>
        <a:lstStyle/>
        <a:p>
          <a:r>
            <a:rPr lang="uk-UA" sz="1200" i="1" dirty="0"/>
            <a:t>Протягом 10 робочих днів після прийняття рішення вченою радою ДНУ</a:t>
          </a:r>
          <a:endParaRPr lang="ru-UA" sz="1200" i="1" dirty="0"/>
        </a:p>
      </dgm:t>
    </dgm:pt>
    <dgm:pt modelId="{5F7E592F-5232-4066-90F4-44C5E02507ED}" type="parTrans" cxnId="{CE5C88A7-2A98-4719-8F7D-170B486F0F1A}">
      <dgm:prSet/>
      <dgm:spPr/>
      <dgm:t>
        <a:bodyPr/>
        <a:lstStyle/>
        <a:p>
          <a:endParaRPr lang="ru-UA" sz="1200"/>
        </a:p>
      </dgm:t>
    </dgm:pt>
    <dgm:pt modelId="{E7AC5670-DAF4-49DA-953E-4CCCC1F285B7}" type="sibTrans" cxnId="{CE5C88A7-2A98-4719-8F7D-170B486F0F1A}">
      <dgm:prSet/>
      <dgm:spPr/>
      <dgm:t>
        <a:bodyPr/>
        <a:lstStyle/>
        <a:p>
          <a:endParaRPr lang="ru-UA" sz="1200"/>
        </a:p>
      </dgm:t>
    </dgm:pt>
    <dgm:pt modelId="{3B2C6FCE-8318-4FB3-91A1-32DD1C6767B6}">
      <dgm:prSet custT="1"/>
      <dgm:spPr/>
      <dgm:t>
        <a:bodyPr/>
        <a:lstStyle/>
        <a:p>
          <a:r>
            <a:rPr lang="uk-UA" sz="1200" b="1" dirty="0"/>
            <a:t>Оприлюднення на офіційному веб-сайті університету дисертації інформації про склад разової спеціалізованої вченої ради, посилання </a:t>
          </a:r>
          <a:br>
            <a:rPr lang="uk-UA" sz="1200" b="1" dirty="0"/>
          </a:br>
          <a:r>
            <a:rPr lang="uk-UA" sz="1200" b="1" dirty="0"/>
            <a:t>на трансляцію захисту, внесення інформації до ІС НАЗЯВО</a:t>
          </a:r>
          <a:endParaRPr lang="ru-UA" sz="1200" b="1" dirty="0"/>
        </a:p>
      </dgm:t>
    </dgm:pt>
    <dgm:pt modelId="{FA49C94A-90FF-411D-9751-D37573B85E78}" type="parTrans" cxnId="{BF8D3EE4-7416-4501-B695-827FB8507E38}">
      <dgm:prSet/>
      <dgm:spPr/>
      <dgm:t>
        <a:bodyPr/>
        <a:lstStyle/>
        <a:p>
          <a:endParaRPr lang="ru-UA" sz="1200"/>
        </a:p>
      </dgm:t>
    </dgm:pt>
    <dgm:pt modelId="{D16FA9F8-696A-49C0-BDF3-3C8002D60C02}" type="sibTrans" cxnId="{BF8D3EE4-7416-4501-B695-827FB8507E38}">
      <dgm:prSet/>
      <dgm:spPr/>
      <dgm:t>
        <a:bodyPr/>
        <a:lstStyle/>
        <a:p>
          <a:endParaRPr lang="ru-UA" sz="1200"/>
        </a:p>
      </dgm:t>
    </dgm:pt>
    <dgm:pt modelId="{079D8D99-5063-4593-8C0C-3CE41CAB47DD}">
      <dgm:prSet custT="1"/>
      <dgm:spPr/>
      <dgm:t>
        <a:bodyPr/>
        <a:lstStyle/>
        <a:p>
          <a:r>
            <a:rPr lang="uk-UA" sz="1200" i="1" dirty="0"/>
            <a:t>Впродовж п’яти робочих днів від дати наказу про створення разової спеціалізованої вченої ради </a:t>
          </a:r>
          <a:endParaRPr lang="ru-UA" sz="1200" i="1" dirty="0"/>
        </a:p>
      </dgm:t>
    </dgm:pt>
    <dgm:pt modelId="{9EDA99E7-F92C-4B28-842F-0606BD018EDE}" type="parTrans" cxnId="{52E11209-9BCF-489B-B6C6-E361C6B4500F}">
      <dgm:prSet/>
      <dgm:spPr/>
      <dgm:t>
        <a:bodyPr/>
        <a:lstStyle/>
        <a:p>
          <a:endParaRPr lang="ru-UA" sz="1200"/>
        </a:p>
      </dgm:t>
    </dgm:pt>
    <dgm:pt modelId="{E9AA3FFA-31E2-4C45-9C59-31DFE7F4B779}" type="sibTrans" cxnId="{52E11209-9BCF-489B-B6C6-E361C6B4500F}">
      <dgm:prSet/>
      <dgm:spPr/>
      <dgm:t>
        <a:bodyPr/>
        <a:lstStyle/>
        <a:p>
          <a:endParaRPr lang="ru-UA" sz="1200"/>
        </a:p>
      </dgm:t>
    </dgm:pt>
    <dgm:pt modelId="{005B8736-7306-45F5-951A-7D51EC67FF2A}">
      <dgm:prSet custT="1"/>
      <dgm:spPr/>
      <dgm:t>
        <a:bodyPr/>
        <a:lstStyle/>
        <a:p>
          <a:r>
            <a:rPr lang="uk-UA" sz="1200" b="1" dirty="0"/>
            <a:t>Подання рецензентами рецензій, а офіційними опонентами </a:t>
          </a:r>
          <a:br>
            <a:rPr lang="uk-UA" sz="1200" b="1" dirty="0"/>
          </a:br>
          <a:r>
            <a:rPr lang="uk-UA" sz="1200" b="1" dirty="0"/>
            <a:t>відгуків голові ради </a:t>
          </a:r>
          <a:endParaRPr lang="ru-UA" sz="1200" b="1" dirty="0"/>
        </a:p>
      </dgm:t>
    </dgm:pt>
    <dgm:pt modelId="{0203E044-440B-4336-A0E8-30F5391F7D10}" type="parTrans" cxnId="{060D8154-9D08-4D37-B870-D15F9606ED39}">
      <dgm:prSet/>
      <dgm:spPr/>
      <dgm:t>
        <a:bodyPr/>
        <a:lstStyle/>
        <a:p>
          <a:endParaRPr lang="ru-UA" sz="1200"/>
        </a:p>
      </dgm:t>
    </dgm:pt>
    <dgm:pt modelId="{BB1C4317-2B6A-42B9-A25F-7CD4499D61DF}" type="sibTrans" cxnId="{060D8154-9D08-4D37-B870-D15F9606ED39}">
      <dgm:prSet/>
      <dgm:spPr/>
      <dgm:t>
        <a:bodyPr/>
        <a:lstStyle/>
        <a:p>
          <a:endParaRPr lang="ru-UA" sz="1200"/>
        </a:p>
      </dgm:t>
    </dgm:pt>
    <dgm:pt modelId="{79E4B113-26CF-4509-BA3F-1D4D49ED4746}">
      <dgm:prSet custT="1"/>
      <dgm:spPr/>
      <dgm:t>
        <a:bodyPr/>
        <a:lstStyle/>
        <a:p>
          <a:r>
            <a:rPr lang="uk-UA" sz="1200" i="1" dirty="0"/>
            <a:t>Впродовж 45 календарних днів  з дня оприлюднення інформації про утворення разової ради у ІС НАЗЯВО</a:t>
          </a:r>
          <a:endParaRPr lang="ru-UA" sz="1200" i="1" dirty="0"/>
        </a:p>
      </dgm:t>
    </dgm:pt>
    <dgm:pt modelId="{E5E0C56F-817B-430C-A80B-AD2066FF7D65}" type="parTrans" cxnId="{676B47E0-2094-49ED-AAF3-DF0D9B983F4A}">
      <dgm:prSet/>
      <dgm:spPr/>
      <dgm:t>
        <a:bodyPr/>
        <a:lstStyle/>
        <a:p>
          <a:endParaRPr lang="ru-UA" sz="1200"/>
        </a:p>
      </dgm:t>
    </dgm:pt>
    <dgm:pt modelId="{3A0C7A12-8F91-42F2-8FF8-7A6E11D64E80}" type="sibTrans" cxnId="{676B47E0-2094-49ED-AAF3-DF0D9B983F4A}">
      <dgm:prSet/>
      <dgm:spPr/>
      <dgm:t>
        <a:bodyPr/>
        <a:lstStyle/>
        <a:p>
          <a:endParaRPr lang="ru-UA" sz="1200"/>
        </a:p>
      </dgm:t>
    </dgm:pt>
    <dgm:pt modelId="{4B717A34-6D6B-4746-AD1B-87742C7BCD77}">
      <dgm:prSet custT="1"/>
      <dgm:spPr/>
      <dgm:t>
        <a:bodyPr/>
        <a:lstStyle/>
        <a:p>
          <a:r>
            <a:rPr lang="uk-UA" sz="1200" b="1" dirty="0"/>
            <a:t>Призначення дати, часу та місця проведення захисту</a:t>
          </a:r>
          <a:endParaRPr lang="ru-UA" sz="1200" b="1" dirty="0"/>
        </a:p>
      </dgm:t>
    </dgm:pt>
    <dgm:pt modelId="{3ED5A178-E5AB-4BC1-B359-40C89DD8A22B}" type="parTrans" cxnId="{3204DB6B-352C-4D2A-BDC3-5C7ED53E7C6D}">
      <dgm:prSet/>
      <dgm:spPr/>
      <dgm:t>
        <a:bodyPr/>
        <a:lstStyle/>
        <a:p>
          <a:endParaRPr lang="ru-UA" sz="1200"/>
        </a:p>
      </dgm:t>
    </dgm:pt>
    <dgm:pt modelId="{DC41B1A8-6CD9-449C-8227-1CB6A9CBF98D}" type="sibTrans" cxnId="{3204DB6B-352C-4D2A-BDC3-5C7ED53E7C6D}">
      <dgm:prSet/>
      <dgm:spPr/>
      <dgm:t>
        <a:bodyPr/>
        <a:lstStyle/>
        <a:p>
          <a:endParaRPr lang="ru-UA" sz="1200"/>
        </a:p>
      </dgm:t>
    </dgm:pt>
    <dgm:pt modelId="{6540B4EB-B942-4C13-974C-969FDE745DC5}">
      <dgm:prSet custT="1"/>
      <dgm:spPr/>
      <dgm:t>
        <a:bodyPr/>
        <a:lstStyle/>
        <a:p>
          <a:r>
            <a:rPr lang="uk-UA" sz="1200" i="1" dirty="0"/>
            <a:t>Дата проведення публічного захисту дисертації призначається не раніше ніж через два тижні та не пізніше ніж через чотири тижні з дня надходження до разової ради останньої рецензії (відгуку)</a:t>
          </a:r>
          <a:endParaRPr lang="ru-UA" sz="1200" i="1" dirty="0"/>
        </a:p>
      </dgm:t>
    </dgm:pt>
    <dgm:pt modelId="{E65B0D93-50DF-4CE7-830F-61916C6A7400}" type="parTrans" cxnId="{C6DC99A3-A38D-4FEC-B26C-8FD37D9F8B30}">
      <dgm:prSet/>
      <dgm:spPr/>
      <dgm:t>
        <a:bodyPr/>
        <a:lstStyle/>
        <a:p>
          <a:endParaRPr lang="ru-UA" sz="1200"/>
        </a:p>
      </dgm:t>
    </dgm:pt>
    <dgm:pt modelId="{D08B15A8-C9FD-4690-B9D9-01570F62C859}" type="sibTrans" cxnId="{C6DC99A3-A38D-4FEC-B26C-8FD37D9F8B30}">
      <dgm:prSet/>
      <dgm:spPr/>
      <dgm:t>
        <a:bodyPr/>
        <a:lstStyle/>
        <a:p>
          <a:endParaRPr lang="ru-UA" sz="1200"/>
        </a:p>
      </dgm:t>
    </dgm:pt>
    <dgm:pt modelId="{D9155D35-99EB-4C8D-B131-D6A16362CC91}">
      <dgm:prSet custT="1"/>
      <dgm:spPr/>
      <dgm:t>
        <a:bodyPr/>
        <a:lstStyle/>
        <a:p>
          <a:r>
            <a:rPr lang="uk-UA" sz="1200" b="1"/>
            <a:t>Розміщення на офіційному веб-сайті ДНУ та внесення до ІС НАЗЯВО інформації про дату, час та місце проведення захисту </a:t>
          </a:r>
          <a:endParaRPr lang="ru-UA" sz="1200" b="1"/>
        </a:p>
      </dgm:t>
    </dgm:pt>
    <dgm:pt modelId="{6D625E92-F52A-43B3-B1C1-53CEA78C170E}" type="parTrans" cxnId="{8E238FFF-F8BB-46EE-B750-F84EC677D7E4}">
      <dgm:prSet/>
      <dgm:spPr/>
      <dgm:t>
        <a:bodyPr/>
        <a:lstStyle/>
        <a:p>
          <a:endParaRPr lang="ru-UA" sz="1200"/>
        </a:p>
      </dgm:t>
    </dgm:pt>
    <dgm:pt modelId="{9D9763E6-1C00-421E-9B18-E7E4252E923E}" type="sibTrans" cxnId="{8E238FFF-F8BB-46EE-B750-F84EC677D7E4}">
      <dgm:prSet/>
      <dgm:spPr/>
      <dgm:t>
        <a:bodyPr/>
        <a:lstStyle/>
        <a:p>
          <a:endParaRPr lang="ru-UA" sz="1200"/>
        </a:p>
      </dgm:t>
    </dgm:pt>
    <dgm:pt modelId="{F3F38566-5C3D-4ED8-8788-89B244A52607}">
      <dgm:prSet custT="1"/>
      <dgm:spPr/>
      <dgm:t>
        <a:bodyPr/>
        <a:lstStyle/>
        <a:p>
          <a:r>
            <a:rPr lang="uk-UA" sz="1200" i="1" dirty="0"/>
            <a:t>Впродовж трьох робочих днів з дня надходження до разової ради останньої рецензії (відгуку))</a:t>
          </a:r>
          <a:endParaRPr lang="ru-UA" sz="1200" i="1" dirty="0"/>
        </a:p>
      </dgm:t>
    </dgm:pt>
    <dgm:pt modelId="{F49D5A48-CA60-4D3F-AAA4-C914FAD186AE}" type="parTrans" cxnId="{2A1E2913-9CAE-444A-B1F0-3E4C82EFE38C}">
      <dgm:prSet/>
      <dgm:spPr/>
      <dgm:t>
        <a:bodyPr/>
        <a:lstStyle/>
        <a:p>
          <a:endParaRPr lang="ru-UA" sz="1200"/>
        </a:p>
      </dgm:t>
    </dgm:pt>
    <dgm:pt modelId="{36CD4647-7FBC-4279-B453-F2C414D7E399}" type="sibTrans" cxnId="{2A1E2913-9CAE-444A-B1F0-3E4C82EFE38C}">
      <dgm:prSet/>
      <dgm:spPr/>
      <dgm:t>
        <a:bodyPr/>
        <a:lstStyle/>
        <a:p>
          <a:endParaRPr lang="ru-UA" sz="1200"/>
        </a:p>
      </dgm:t>
    </dgm:pt>
    <dgm:pt modelId="{FFE80D07-C0B2-4B47-987D-E97D9716F037}">
      <dgm:prSet custT="1"/>
      <dgm:spPr/>
      <dgm:t>
        <a:bodyPr/>
        <a:lstStyle/>
        <a:p>
          <a:r>
            <a:rPr lang="uk-UA" sz="1200" b="1" dirty="0"/>
            <a:t>Оприлюднення рішення разової ради про присудження (відмову у присудженні) ступеня доктора філософії та відеозапису трансляції захисту дисертації на офіційному веб-сайті університету </a:t>
          </a:r>
          <a:endParaRPr lang="ru-UA" sz="1200" b="1" dirty="0"/>
        </a:p>
      </dgm:t>
    </dgm:pt>
    <dgm:pt modelId="{4D589CBA-8ADE-4622-A003-DF65B5F89CC8}" type="parTrans" cxnId="{D90B89F5-A32E-465A-B9D9-55F867848460}">
      <dgm:prSet/>
      <dgm:spPr/>
      <dgm:t>
        <a:bodyPr/>
        <a:lstStyle/>
        <a:p>
          <a:endParaRPr lang="ru-UA" sz="1200"/>
        </a:p>
      </dgm:t>
    </dgm:pt>
    <dgm:pt modelId="{5F01D49E-EAD9-4954-AA10-EE762325835A}" type="sibTrans" cxnId="{D90B89F5-A32E-465A-B9D9-55F867848460}">
      <dgm:prSet/>
      <dgm:spPr/>
      <dgm:t>
        <a:bodyPr/>
        <a:lstStyle/>
        <a:p>
          <a:endParaRPr lang="ru-UA" sz="1200"/>
        </a:p>
      </dgm:t>
    </dgm:pt>
    <dgm:pt modelId="{B86CA9BB-B208-4D21-AB60-19AF910BE62D}">
      <dgm:prSet custT="1"/>
      <dgm:spPr/>
      <dgm:t>
        <a:bodyPr/>
        <a:lstStyle/>
        <a:p>
          <a:r>
            <a:rPr lang="uk-UA" sz="1200" i="1" dirty="0"/>
            <a:t>Впродовж трьох робочих днів з дати захисту</a:t>
          </a:r>
          <a:endParaRPr lang="ru-UA" sz="1200" i="1" dirty="0"/>
        </a:p>
      </dgm:t>
    </dgm:pt>
    <dgm:pt modelId="{FE46BA2E-9B8C-43EF-A480-D012A9C2D95D}" type="parTrans" cxnId="{29C09D00-4ABD-43F1-9905-25B273AA2A9F}">
      <dgm:prSet/>
      <dgm:spPr/>
      <dgm:t>
        <a:bodyPr/>
        <a:lstStyle/>
        <a:p>
          <a:endParaRPr lang="ru-UA" sz="1200"/>
        </a:p>
      </dgm:t>
    </dgm:pt>
    <dgm:pt modelId="{1A83D45C-8130-4E31-9815-8B931A2D079E}" type="sibTrans" cxnId="{29C09D00-4ABD-43F1-9905-25B273AA2A9F}">
      <dgm:prSet/>
      <dgm:spPr/>
      <dgm:t>
        <a:bodyPr/>
        <a:lstStyle/>
        <a:p>
          <a:endParaRPr lang="ru-UA" sz="1200"/>
        </a:p>
      </dgm:t>
    </dgm:pt>
    <dgm:pt modelId="{C9B1E4C9-6267-4592-9FBC-CF0D164D1404}">
      <dgm:prSet custT="1"/>
      <dgm:spPr/>
      <dgm:t>
        <a:bodyPr/>
        <a:lstStyle/>
        <a:p>
          <a:r>
            <a:rPr lang="uk-UA" sz="1200" b="1"/>
            <a:t>Подання інформації про результати захисту дисертації до ІС НАЗЯВО </a:t>
          </a:r>
          <a:endParaRPr lang="ru-UA" sz="1200" b="1"/>
        </a:p>
      </dgm:t>
    </dgm:pt>
    <dgm:pt modelId="{43D2BE36-A88B-425D-9BC2-DAB6CF7EE03B}" type="parTrans" cxnId="{FC37947C-1982-4016-9AE0-40B0291F9281}">
      <dgm:prSet/>
      <dgm:spPr/>
      <dgm:t>
        <a:bodyPr/>
        <a:lstStyle/>
        <a:p>
          <a:endParaRPr lang="ru-UA" sz="1200"/>
        </a:p>
      </dgm:t>
    </dgm:pt>
    <dgm:pt modelId="{CCCE205A-4AA9-4033-96BC-695E58FFA228}" type="sibTrans" cxnId="{FC37947C-1982-4016-9AE0-40B0291F9281}">
      <dgm:prSet/>
      <dgm:spPr/>
      <dgm:t>
        <a:bodyPr/>
        <a:lstStyle/>
        <a:p>
          <a:endParaRPr lang="ru-UA" sz="1200"/>
        </a:p>
      </dgm:t>
    </dgm:pt>
    <dgm:pt modelId="{EE776276-586F-41C1-A0E1-A58C2A4ACB75}">
      <dgm:prSet custT="1"/>
      <dgm:spPr/>
      <dgm:t>
        <a:bodyPr/>
        <a:lstStyle/>
        <a:p>
          <a:r>
            <a:rPr lang="uk-UA" sz="1200" i="1" dirty="0"/>
            <a:t>Протягом п’яти робочих днів з дати захисту.</a:t>
          </a:r>
          <a:endParaRPr lang="ru-UA" sz="1200" i="1" dirty="0"/>
        </a:p>
      </dgm:t>
    </dgm:pt>
    <dgm:pt modelId="{ACA0822F-D596-4AB4-ABC9-88C70A4AF5C7}" type="parTrans" cxnId="{07039C72-1D06-4237-9B5A-523FD74E0DC7}">
      <dgm:prSet/>
      <dgm:spPr/>
      <dgm:t>
        <a:bodyPr/>
        <a:lstStyle/>
        <a:p>
          <a:endParaRPr lang="ru-UA" sz="1200"/>
        </a:p>
      </dgm:t>
    </dgm:pt>
    <dgm:pt modelId="{BA9963E8-A2E2-4691-8CFE-D65739FD8FCD}" type="sibTrans" cxnId="{07039C72-1D06-4237-9B5A-523FD74E0DC7}">
      <dgm:prSet/>
      <dgm:spPr/>
      <dgm:t>
        <a:bodyPr/>
        <a:lstStyle/>
        <a:p>
          <a:endParaRPr lang="ru-UA" sz="1200"/>
        </a:p>
      </dgm:t>
    </dgm:pt>
    <dgm:pt modelId="{E224614A-1143-4347-827E-07E9904C8DCA}">
      <dgm:prSet custT="1"/>
      <dgm:spPr/>
      <dgm:t>
        <a:bodyPr/>
        <a:lstStyle/>
        <a:p>
          <a:r>
            <a:rPr lang="uk-UA" sz="1200" b="1" dirty="0"/>
            <a:t>Наказ ректора про видачу здобувачеві диплома доктора філософії </a:t>
          </a:r>
          <a:br>
            <a:rPr lang="uk-UA" sz="1200" b="1" dirty="0"/>
          </a:br>
          <a:r>
            <a:rPr lang="uk-UA" sz="1200" b="1" dirty="0"/>
            <a:t>та додатка до нього європейського зразка</a:t>
          </a:r>
          <a:endParaRPr lang="ru-UA" sz="1200" b="1" dirty="0"/>
        </a:p>
      </dgm:t>
    </dgm:pt>
    <dgm:pt modelId="{08C8C392-EAE9-4E1E-A1CA-D3FD35CE3141}" type="parTrans" cxnId="{A5AFC8BE-049A-46F0-B7D8-678B4CE9CEB0}">
      <dgm:prSet/>
      <dgm:spPr/>
      <dgm:t>
        <a:bodyPr/>
        <a:lstStyle/>
        <a:p>
          <a:endParaRPr lang="ru-UA" sz="1200"/>
        </a:p>
      </dgm:t>
    </dgm:pt>
    <dgm:pt modelId="{8DCEE8FD-A25B-40AB-8D04-66A84ED0E8F1}" type="sibTrans" cxnId="{A5AFC8BE-049A-46F0-B7D8-678B4CE9CEB0}">
      <dgm:prSet/>
      <dgm:spPr/>
      <dgm:t>
        <a:bodyPr/>
        <a:lstStyle/>
        <a:p>
          <a:endParaRPr lang="ru-UA" sz="1200"/>
        </a:p>
      </dgm:t>
    </dgm:pt>
    <dgm:pt modelId="{CB75607D-B638-48B0-9CF0-A3A149BDEE69}">
      <dgm:prSet custT="1"/>
      <dgm:spPr/>
      <dgm:t>
        <a:bodyPr/>
        <a:lstStyle/>
        <a:p>
          <a:r>
            <a:rPr lang="uk-UA" sz="1200" i="1" dirty="0"/>
            <a:t>Не раніше ніж через 15 та не пізніше ніж через 30 календарних днів з дня захисту дисертації</a:t>
          </a:r>
          <a:endParaRPr lang="ru-UA" sz="1200" i="1" dirty="0"/>
        </a:p>
      </dgm:t>
    </dgm:pt>
    <dgm:pt modelId="{D6239FDD-141C-42FE-A574-8A94CBDDA513}" type="parTrans" cxnId="{00E411CD-E7BC-4F46-A983-41E4FE0B1180}">
      <dgm:prSet/>
      <dgm:spPr/>
      <dgm:t>
        <a:bodyPr/>
        <a:lstStyle/>
        <a:p>
          <a:endParaRPr lang="ru-UA" sz="1200"/>
        </a:p>
      </dgm:t>
    </dgm:pt>
    <dgm:pt modelId="{641CFC66-63B4-4FA8-892E-05F42A5EA04F}" type="sibTrans" cxnId="{00E411CD-E7BC-4F46-A983-41E4FE0B1180}">
      <dgm:prSet/>
      <dgm:spPr/>
      <dgm:t>
        <a:bodyPr/>
        <a:lstStyle/>
        <a:p>
          <a:endParaRPr lang="ru-UA" sz="1200"/>
        </a:p>
      </dgm:t>
    </dgm:pt>
    <dgm:pt modelId="{9CAFA29E-7D20-480E-ADA4-99CE50C021C3}">
      <dgm:prSet custT="1"/>
      <dgm:spPr/>
      <dgm:t>
        <a:bodyPr/>
        <a:lstStyle/>
        <a:p>
          <a:r>
            <a:rPr lang="uk-UA" sz="1200" b="1" dirty="0"/>
            <a:t>Долучення копії рішення разової ради про присудження ступеня доктора філософії, до примірника дисертації, що зберігається у науковій бібліотеці ДНУ</a:t>
          </a:r>
          <a:endParaRPr lang="ru-UA" sz="1200" b="1" dirty="0"/>
        </a:p>
      </dgm:t>
    </dgm:pt>
    <dgm:pt modelId="{B87DDC3C-6E46-48F1-B5AC-529AB15DEF74}" type="parTrans" cxnId="{31BEFAA5-4BA8-4937-8D0F-B2D1D4DA0759}">
      <dgm:prSet/>
      <dgm:spPr/>
      <dgm:t>
        <a:bodyPr/>
        <a:lstStyle/>
        <a:p>
          <a:endParaRPr lang="ru-UA" sz="1200"/>
        </a:p>
      </dgm:t>
    </dgm:pt>
    <dgm:pt modelId="{8E744848-CF92-408C-8940-B78C72B4545B}" type="sibTrans" cxnId="{31BEFAA5-4BA8-4937-8D0F-B2D1D4DA0759}">
      <dgm:prSet/>
      <dgm:spPr/>
      <dgm:t>
        <a:bodyPr/>
        <a:lstStyle/>
        <a:p>
          <a:endParaRPr lang="ru-UA" sz="1200"/>
        </a:p>
      </dgm:t>
    </dgm:pt>
    <dgm:pt modelId="{EA7E6058-7A23-441A-A552-CE020AEAF0EB}">
      <dgm:prSet custT="1"/>
      <dgm:spPr/>
      <dgm:t>
        <a:bodyPr/>
        <a:lstStyle/>
        <a:p>
          <a:r>
            <a:rPr lang="uk-UA" sz="1200" i="1" dirty="0"/>
            <a:t>Протягом десяти робочих днів з дня видачі диплома доктора філософії</a:t>
          </a:r>
          <a:endParaRPr lang="ru-UA" sz="1200" i="1" dirty="0"/>
        </a:p>
      </dgm:t>
    </dgm:pt>
    <dgm:pt modelId="{89A398AC-5E08-4FF5-A5F6-484390D71C9F}" type="parTrans" cxnId="{8225DBC4-EC0F-4D67-9516-52520CBC8669}">
      <dgm:prSet/>
      <dgm:spPr/>
      <dgm:t>
        <a:bodyPr/>
        <a:lstStyle/>
        <a:p>
          <a:endParaRPr lang="ru-UA" sz="1200"/>
        </a:p>
      </dgm:t>
    </dgm:pt>
    <dgm:pt modelId="{2225EFB8-9219-446E-BCD0-91092FD150A7}" type="sibTrans" cxnId="{8225DBC4-EC0F-4D67-9516-52520CBC8669}">
      <dgm:prSet/>
      <dgm:spPr/>
      <dgm:t>
        <a:bodyPr/>
        <a:lstStyle/>
        <a:p>
          <a:endParaRPr lang="ru-UA" sz="1200"/>
        </a:p>
      </dgm:t>
    </dgm:pt>
    <dgm:pt modelId="{24D42F12-55C0-42F3-8825-AEC0D15333D4}" type="pres">
      <dgm:prSet presAssocID="{AE193CE4-84CC-4656-8185-21B812623A2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39771B2-900F-45FE-9F75-2BCF6C34ECBA}" type="pres">
      <dgm:prSet presAssocID="{2C7C0481-C5E9-44DE-8CF5-6E7DBA5F69EA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318464-1DEE-4DD1-8A12-743E81BE07D0}" type="pres">
      <dgm:prSet presAssocID="{1EBA0E26-5759-46C2-9D2D-A35FFE231E14}" presName="sibTrans" presStyleCnt="0"/>
      <dgm:spPr/>
    </dgm:pt>
    <dgm:pt modelId="{FD2843F8-A23C-4F14-BC31-613F1889F3EE}" type="pres">
      <dgm:prSet presAssocID="{36DFB7DC-BB47-4180-AD23-4E823518C9B0}" presName="node" presStyleLbl="node1" presStyleIdx="1" presStyleCnt="11" custScaleX="804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A2C39D-4BB6-467A-9F6A-FD894BC9B07B}" type="pres">
      <dgm:prSet presAssocID="{8D6C4D2A-98F0-4EA6-8712-B09947FDAC2C}" presName="sibTrans" presStyleCnt="0"/>
      <dgm:spPr/>
    </dgm:pt>
    <dgm:pt modelId="{362A4972-608C-48C0-A02F-43D4E1910730}" type="pres">
      <dgm:prSet presAssocID="{1F307FF1-D5E0-4EAF-87A8-C0120FEA9CBE}" presName="node" presStyleLbl="node1" presStyleIdx="2" presStyleCnt="11" custScaleX="935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971724-6C68-49A8-B47D-24ADBF74D3F7}" type="pres">
      <dgm:prSet presAssocID="{6FE9E15E-0CDE-4157-9121-74BFD22B955A}" presName="sibTrans" presStyleCnt="0"/>
      <dgm:spPr/>
    </dgm:pt>
    <dgm:pt modelId="{78F15680-BA49-4C84-BEE4-EC768B5100C3}" type="pres">
      <dgm:prSet presAssocID="{3B2C6FCE-8318-4FB3-91A1-32DD1C6767B6}" presName="node" presStyleLbl="node1" presStyleIdx="3" presStyleCnt="11" custScaleX="1255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A3862C-B0CE-4DD5-AD07-DDB16076DFF0}" type="pres">
      <dgm:prSet presAssocID="{D16FA9F8-696A-49C0-BDF3-3C8002D60C02}" presName="sibTrans" presStyleCnt="0"/>
      <dgm:spPr/>
    </dgm:pt>
    <dgm:pt modelId="{88E57756-B353-4F33-9FD2-8F9EEB1DA0AC}" type="pres">
      <dgm:prSet presAssocID="{005B8736-7306-45F5-951A-7D51EC67FF2A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42FF1D-CC82-4649-A7D9-242E272BC162}" type="pres">
      <dgm:prSet presAssocID="{BB1C4317-2B6A-42B9-A25F-7CD4499D61DF}" presName="sibTrans" presStyleCnt="0"/>
      <dgm:spPr/>
    </dgm:pt>
    <dgm:pt modelId="{07EABB0B-1500-44CA-981E-F894B2917216}" type="pres">
      <dgm:prSet presAssocID="{4B717A34-6D6B-4746-AD1B-87742C7BCD77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426B19-D404-4F84-B0E8-C4426E95360B}" type="pres">
      <dgm:prSet presAssocID="{DC41B1A8-6CD9-449C-8227-1CB6A9CBF98D}" presName="sibTrans" presStyleCnt="0"/>
      <dgm:spPr/>
    </dgm:pt>
    <dgm:pt modelId="{A60A4093-13DF-4363-9AD8-C5879707ADC8}" type="pres">
      <dgm:prSet presAssocID="{D9155D35-99EB-4C8D-B131-D6A16362CC91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8657DB-810A-4DC9-ADA0-F3561C4C660C}" type="pres">
      <dgm:prSet presAssocID="{9D9763E6-1C00-421E-9B18-E7E4252E923E}" presName="sibTrans" presStyleCnt="0"/>
      <dgm:spPr/>
    </dgm:pt>
    <dgm:pt modelId="{155F17BC-C401-4B34-A7A3-CAA9B336D92B}" type="pres">
      <dgm:prSet presAssocID="{FFE80D07-C0B2-4B47-987D-E97D9716F037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76F08A-A451-4C7F-B3BD-685F37A5E001}" type="pres">
      <dgm:prSet presAssocID="{5F01D49E-EAD9-4954-AA10-EE762325835A}" presName="sibTrans" presStyleCnt="0"/>
      <dgm:spPr/>
    </dgm:pt>
    <dgm:pt modelId="{64CEC25F-9E20-49B0-94BF-6262386055E4}" type="pres">
      <dgm:prSet presAssocID="{C9B1E4C9-6267-4592-9FBC-CF0D164D1404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F2B003-3C14-436C-A0AA-6C84DCEBDFDC}" type="pres">
      <dgm:prSet presAssocID="{CCCE205A-4AA9-4033-96BC-695E58FFA228}" presName="sibTrans" presStyleCnt="0"/>
      <dgm:spPr/>
    </dgm:pt>
    <dgm:pt modelId="{A618C2A0-E0EF-4129-9199-FBFA93224A37}" type="pres">
      <dgm:prSet presAssocID="{E224614A-1143-4347-827E-07E9904C8DCA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7F4060-EC16-412F-9231-D9CE8F5997A3}" type="pres">
      <dgm:prSet presAssocID="{8DCEE8FD-A25B-40AB-8D04-66A84ED0E8F1}" presName="sibTrans" presStyleCnt="0"/>
      <dgm:spPr/>
    </dgm:pt>
    <dgm:pt modelId="{29A87FBF-0AF5-4B92-9C66-7955906E9130}" type="pres">
      <dgm:prSet presAssocID="{9CAFA29E-7D20-480E-ADA4-99CE50C021C3}" presName="node" presStyleLbl="node1" presStyleIdx="10" presStyleCnt="11" custScaleX="1168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DC99A3-A38D-4FEC-B26C-8FD37D9F8B30}" srcId="{4B717A34-6D6B-4746-AD1B-87742C7BCD77}" destId="{6540B4EB-B942-4C13-974C-969FDE745DC5}" srcOrd="0" destOrd="0" parTransId="{E65B0D93-50DF-4CE7-830F-61916C6A7400}" sibTransId="{D08B15A8-C9FD-4690-B9D9-01570F62C859}"/>
    <dgm:cxn modelId="{7174DD8B-C034-429C-A9B0-E8B97B4A4B0C}" type="presOf" srcId="{9CAFA29E-7D20-480E-ADA4-99CE50C021C3}" destId="{29A87FBF-0AF5-4B92-9C66-7955906E9130}" srcOrd="0" destOrd="0" presId="urn:microsoft.com/office/officeart/2005/8/layout/default"/>
    <dgm:cxn modelId="{EA2E4BFB-64D8-4A33-B4B0-E5334F007E07}" type="presOf" srcId="{6540B4EB-B942-4C13-974C-969FDE745DC5}" destId="{07EABB0B-1500-44CA-981E-F894B2917216}" srcOrd="0" destOrd="1" presId="urn:microsoft.com/office/officeart/2005/8/layout/default"/>
    <dgm:cxn modelId="{0D716687-C859-46BD-B206-0E6F03BF09FE}" type="presOf" srcId="{EA7E6058-7A23-441A-A552-CE020AEAF0EB}" destId="{29A87FBF-0AF5-4B92-9C66-7955906E9130}" srcOrd="0" destOrd="1" presId="urn:microsoft.com/office/officeart/2005/8/layout/default"/>
    <dgm:cxn modelId="{8FF19F3A-3CA8-467C-9F3C-22B5628E59D1}" type="presOf" srcId="{79E4B113-26CF-4509-BA3F-1D4D49ED4746}" destId="{88E57756-B353-4F33-9FD2-8F9EEB1DA0AC}" srcOrd="0" destOrd="1" presId="urn:microsoft.com/office/officeart/2005/8/layout/default"/>
    <dgm:cxn modelId="{0DF4C9B0-DAD1-441C-AC7B-0FEFB1CED80F}" srcId="{AE193CE4-84CC-4656-8185-21B812623A2C}" destId="{2C7C0481-C5E9-44DE-8CF5-6E7DBA5F69EA}" srcOrd="0" destOrd="0" parTransId="{C0F537FA-C817-45FC-A696-E36F3FA443CC}" sibTransId="{1EBA0E26-5759-46C2-9D2D-A35FFE231E14}"/>
    <dgm:cxn modelId="{73E3DA29-67A6-421E-9C9B-23308FCABEDE}" type="presOf" srcId="{4B717A34-6D6B-4746-AD1B-87742C7BCD77}" destId="{07EABB0B-1500-44CA-981E-F894B2917216}" srcOrd="0" destOrd="0" presId="urn:microsoft.com/office/officeart/2005/8/layout/default"/>
    <dgm:cxn modelId="{52254D45-CB4A-4D26-AD0E-406450C7E796}" type="presOf" srcId="{3B2C6FCE-8318-4FB3-91A1-32DD1C6767B6}" destId="{78F15680-BA49-4C84-BEE4-EC768B5100C3}" srcOrd="0" destOrd="0" presId="urn:microsoft.com/office/officeart/2005/8/layout/default"/>
    <dgm:cxn modelId="{D90B89F5-A32E-465A-B9D9-55F867848460}" srcId="{AE193CE4-84CC-4656-8185-21B812623A2C}" destId="{FFE80D07-C0B2-4B47-987D-E97D9716F037}" srcOrd="7" destOrd="0" parTransId="{4D589CBA-8ADE-4622-A003-DF65B5F89CC8}" sibTransId="{5F01D49E-EAD9-4954-AA10-EE762325835A}"/>
    <dgm:cxn modelId="{8225DBC4-EC0F-4D67-9516-52520CBC8669}" srcId="{9CAFA29E-7D20-480E-ADA4-99CE50C021C3}" destId="{EA7E6058-7A23-441A-A552-CE020AEAF0EB}" srcOrd="0" destOrd="0" parTransId="{89A398AC-5E08-4FF5-A5F6-484390D71C9F}" sibTransId="{2225EFB8-9219-446E-BCD0-91092FD150A7}"/>
    <dgm:cxn modelId="{3204DB6B-352C-4D2A-BDC3-5C7ED53E7C6D}" srcId="{AE193CE4-84CC-4656-8185-21B812623A2C}" destId="{4B717A34-6D6B-4746-AD1B-87742C7BCD77}" srcOrd="5" destOrd="0" parTransId="{3ED5A178-E5AB-4BC1-B359-40C89DD8A22B}" sibTransId="{DC41B1A8-6CD9-449C-8227-1CB6A9CBF98D}"/>
    <dgm:cxn modelId="{00BE4DB2-7954-4684-9EC5-C455B2695A10}" type="presOf" srcId="{36DFB7DC-BB47-4180-AD23-4E823518C9B0}" destId="{FD2843F8-A23C-4F14-BC31-613F1889F3EE}" srcOrd="0" destOrd="0" presId="urn:microsoft.com/office/officeart/2005/8/layout/default"/>
    <dgm:cxn modelId="{2B2AADB1-3FDA-4EEF-9E77-FAD82F35DE51}" type="presOf" srcId="{CB75607D-B638-48B0-9CF0-A3A149BDEE69}" destId="{A618C2A0-E0EF-4129-9199-FBFA93224A37}" srcOrd="0" destOrd="1" presId="urn:microsoft.com/office/officeart/2005/8/layout/default"/>
    <dgm:cxn modelId="{4A1D6061-DBBB-4A5F-8EBD-D1A406B2371F}" type="presOf" srcId="{FFE80D07-C0B2-4B47-987D-E97D9716F037}" destId="{155F17BC-C401-4B34-A7A3-CAA9B336D92B}" srcOrd="0" destOrd="0" presId="urn:microsoft.com/office/officeart/2005/8/layout/default"/>
    <dgm:cxn modelId="{BBEA68B8-AEAF-4322-838D-29B7AF04C34A}" type="presOf" srcId="{005B8736-7306-45F5-951A-7D51EC67FF2A}" destId="{88E57756-B353-4F33-9FD2-8F9EEB1DA0AC}" srcOrd="0" destOrd="0" presId="urn:microsoft.com/office/officeart/2005/8/layout/default"/>
    <dgm:cxn modelId="{FBA9E8FC-F362-4248-ABBD-6B81F35DF80A}" type="presOf" srcId="{E224614A-1143-4347-827E-07E9904C8DCA}" destId="{A618C2A0-E0EF-4129-9199-FBFA93224A37}" srcOrd="0" destOrd="0" presId="urn:microsoft.com/office/officeart/2005/8/layout/default"/>
    <dgm:cxn modelId="{F88C3389-311E-4AC0-B31D-47B1D3C46B3D}" srcId="{36DFB7DC-BB47-4180-AD23-4E823518C9B0}" destId="{A4E20995-59F9-42BC-981D-E34CD1E74197}" srcOrd="0" destOrd="0" parTransId="{E127F0F2-CB60-4CEB-815F-6909B0D579D8}" sibTransId="{3954FD34-281E-4E67-A13A-A1C365D52B56}"/>
    <dgm:cxn modelId="{7C6F1418-E5F3-4ADE-8C23-B27A52F0052A}" srcId="{AE193CE4-84CC-4656-8185-21B812623A2C}" destId="{1F307FF1-D5E0-4EAF-87A8-C0120FEA9CBE}" srcOrd="2" destOrd="0" parTransId="{003BA074-8F47-4E87-90A0-E633FD98AB82}" sibTransId="{6FE9E15E-0CDE-4157-9121-74BFD22B955A}"/>
    <dgm:cxn modelId="{52E11209-9BCF-489B-B6C6-E361C6B4500F}" srcId="{3B2C6FCE-8318-4FB3-91A1-32DD1C6767B6}" destId="{079D8D99-5063-4593-8C0C-3CE41CAB47DD}" srcOrd="0" destOrd="0" parTransId="{9EDA99E7-F92C-4B28-842F-0606BD018EDE}" sibTransId="{E9AA3FFA-31E2-4C45-9C59-31DFE7F4B779}"/>
    <dgm:cxn modelId="{FC37947C-1982-4016-9AE0-40B0291F9281}" srcId="{AE193CE4-84CC-4656-8185-21B812623A2C}" destId="{C9B1E4C9-6267-4592-9FBC-CF0D164D1404}" srcOrd="8" destOrd="0" parTransId="{43D2BE36-A88B-425D-9BC2-DAB6CF7EE03B}" sibTransId="{CCCE205A-4AA9-4033-96BC-695E58FFA228}"/>
    <dgm:cxn modelId="{EE473A49-76BD-4463-AE81-78EF98ADB336}" type="presOf" srcId="{AE193CE4-84CC-4656-8185-21B812623A2C}" destId="{24D42F12-55C0-42F3-8825-AEC0D15333D4}" srcOrd="0" destOrd="0" presId="urn:microsoft.com/office/officeart/2005/8/layout/default"/>
    <dgm:cxn modelId="{C42D6B7E-8999-4234-91D5-26A0DB7C60C2}" type="presOf" srcId="{C9B1E4C9-6267-4592-9FBC-CF0D164D1404}" destId="{64CEC25F-9E20-49B0-94BF-6262386055E4}" srcOrd="0" destOrd="0" presId="urn:microsoft.com/office/officeart/2005/8/layout/default"/>
    <dgm:cxn modelId="{0E47EA67-B41A-459D-9F5F-863CC35C0211}" type="presOf" srcId="{6636FC48-3ABF-49F1-A77B-654C8F566EFC}" destId="{362A4972-608C-48C0-A02F-43D4E1910730}" srcOrd="0" destOrd="1" presId="urn:microsoft.com/office/officeart/2005/8/layout/default"/>
    <dgm:cxn modelId="{8677E3BC-DD8B-4EBF-ABEC-71BBDE1A4B32}" type="presOf" srcId="{B86CA9BB-B208-4D21-AB60-19AF910BE62D}" destId="{155F17BC-C401-4B34-A7A3-CAA9B336D92B}" srcOrd="0" destOrd="1" presId="urn:microsoft.com/office/officeart/2005/8/layout/default"/>
    <dgm:cxn modelId="{2A1E2913-9CAE-444A-B1F0-3E4C82EFE38C}" srcId="{D9155D35-99EB-4C8D-B131-D6A16362CC91}" destId="{F3F38566-5C3D-4ED8-8788-89B244A52607}" srcOrd="0" destOrd="0" parTransId="{F49D5A48-CA60-4D3F-AAA4-C914FAD186AE}" sibTransId="{36CD4647-7FBC-4279-B453-F2C414D7E399}"/>
    <dgm:cxn modelId="{8E238FFF-F8BB-46EE-B750-F84EC677D7E4}" srcId="{AE193CE4-84CC-4656-8185-21B812623A2C}" destId="{D9155D35-99EB-4C8D-B131-D6A16362CC91}" srcOrd="6" destOrd="0" parTransId="{6D625E92-F52A-43B3-B1C1-53CEA78C170E}" sibTransId="{9D9763E6-1C00-421E-9B18-E7E4252E923E}"/>
    <dgm:cxn modelId="{9D77D6C6-FD22-4AE7-B4A1-C9CB7BFBBCD8}" type="presOf" srcId="{F3F38566-5C3D-4ED8-8788-89B244A52607}" destId="{A60A4093-13DF-4363-9AD8-C5879707ADC8}" srcOrd="0" destOrd="1" presId="urn:microsoft.com/office/officeart/2005/8/layout/default"/>
    <dgm:cxn modelId="{7C296025-C535-40A2-802D-CE8D59CBBE40}" srcId="{AE193CE4-84CC-4656-8185-21B812623A2C}" destId="{36DFB7DC-BB47-4180-AD23-4E823518C9B0}" srcOrd="1" destOrd="0" parTransId="{33FAE3EE-3610-4750-B760-A9E37E4E50C4}" sibTransId="{8D6C4D2A-98F0-4EA6-8712-B09947FDAC2C}"/>
    <dgm:cxn modelId="{29C09D00-4ABD-43F1-9905-25B273AA2A9F}" srcId="{FFE80D07-C0B2-4B47-987D-E97D9716F037}" destId="{B86CA9BB-B208-4D21-AB60-19AF910BE62D}" srcOrd="0" destOrd="0" parTransId="{FE46BA2E-9B8C-43EF-A480-D012A9C2D95D}" sibTransId="{1A83D45C-8130-4E31-9815-8B931A2D079E}"/>
    <dgm:cxn modelId="{4C043C08-31FF-48B3-8339-D307BE35B193}" type="presOf" srcId="{5895F1E6-1B1B-4803-9CCB-80964B06B23E}" destId="{039771B2-900F-45FE-9F75-2BCF6C34ECBA}" srcOrd="0" destOrd="1" presId="urn:microsoft.com/office/officeart/2005/8/layout/default"/>
    <dgm:cxn modelId="{BF8D3EE4-7416-4501-B695-827FB8507E38}" srcId="{AE193CE4-84CC-4656-8185-21B812623A2C}" destId="{3B2C6FCE-8318-4FB3-91A1-32DD1C6767B6}" srcOrd="3" destOrd="0" parTransId="{FA49C94A-90FF-411D-9751-D37573B85E78}" sibTransId="{D16FA9F8-696A-49C0-BDF3-3C8002D60C02}"/>
    <dgm:cxn modelId="{060D8154-9D08-4D37-B870-D15F9606ED39}" srcId="{AE193CE4-84CC-4656-8185-21B812623A2C}" destId="{005B8736-7306-45F5-951A-7D51EC67FF2A}" srcOrd="4" destOrd="0" parTransId="{0203E044-440B-4336-A0E8-30F5391F7D10}" sibTransId="{BB1C4317-2B6A-42B9-A25F-7CD4499D61DF}"/>
    <dgm:cxn modelId="{31BEFAA5-4BA8-4937-8D0F-B2D1D4DA0759}" srcId="{AE193CE4-84CC-4656-8185-21B812623A2C}" destId="{9CAFA29E-7D20-480E-ADA4-99CE50C021C3}" srcOrd="10" destOrd="0" parTransId="{B87DDC3C-6E46-48F1-B5AC-529AB15DEF74}" sibTransId="{8E744848-CF92-408C-8940-B78C72B4545B}"/>
    <dgm:cxn modelId="{A0EF5409-E4EC-4C8E-A620-F9A9986A5AF5}" type="presOf" srcId="{EE776276-586F-41C1-A0E1-A58C2A4ACB75}" destId="{64CEC25F-9E20-49B0-94BF-6262386055E4}" srcOrd="0" destOrd="1" presId="urn:microsoft.com/office/officeart/2005/8/layout/default"/>
    <dgm:cxn modelId="{00E411CD-E7BC-4F46-A983-41E4FE0B1180}" srcId="{E224614A-1143-4347-827E-07E9904C8DCA}" destId="{CB75607D-B638-48B0-9CF0-A3A149BDEE69}" srcOrd="0" destOrd="0" parTransId="{D6239FDD-141C-42FE-A574-8A94CBDDA513}" sibTransId="{641CFC66-63B4-4FA8-892E-05F42A5EA04F}"/>
    <dgm:cxn modelId="{676B47E0-2094-49ED-AAF3-DF0D9B983F4A}" srcId="{005B8736-7306-45F5-951A-7D51EC67FF2A}" destId="{79E4B113-26CF-4509-BA3F-1D4D49ED4746}" srcOrd="0" destOrd="0" parTransId="{E5E0C56F-817B-430C-A80B-AD2066FF7D65}" sibTransId="{3A0C7A12-8F91-42F2-8FF8-7A6E11D64E80}"/>
    <dgm:cxn modelId="{35145E7C-FC36-4529-89A4-9BD8A0C11444}" srcId="{2C7C0481-C5E9-44DE-8CF5-6E7DBA5F69EA}" destId="{5895F1E6-1B1B-4803-9CCB-80964B06B23E}" srcOrd="0" destOrd="0" parTransId="{E7619C85-ED9F-4C86-ADA5-570A0CCD55E2}" sibTransId="{82165A09-500B-427D-ACDF-08C187D076E2}"/>
    <dgm:cxn modelId="{7C3600E6-0A43-40CA-9C34-C7512CDF5CE8}" type="presOf" srcId="{A4E20995-59F9-42BC-981D-E34CD1E74197}" destId="{FD2843F8-A23C-4F14-BC31-613F1889F3EE}" srcOrd="0" destOrd="1" presId="urn:microsoft.com/office/officeart/2005/8/layout/default"/>
    <dgm:cxn modelId="{52176B95-414A-4C1F-87CF-40E3C135EF58}" type="presOf" srcId="{1F307FF1-D5E0-4EAF-87A8-C0120FEA9CBE}" destId="{362A4972-608C-48C0-A02F-43D4E1910730}" srcOrd="0" destOrd="0" presId="urn:microsoft.com/office/officeart/2005/8/layout/default"/>
    <dgm:cxn modelId="{FD03D477-C015-42BF-B334-06257157FF7A}" type="presOf" srcId="{2C7C0481-C5E9-44DE-8CF5-6E7DBA5F69EA}" destId="{039771B2-900F-45FE-9F75-2BCF6C34ECBA}" srcOrd="0" destOrd="0" presId="urn:microsoft.com/office/officeart/2005/8/layout/default"/>
    <dgm:cxn modelId="{CE5C88A7-2A98-4719-8F7D-170B486F0F1A}" srcId="{1F307FF1-D5E0-4EAF-87A8-C0120FEA9CBE}" destId="{6636FC48-3ABF-49F1-A77B-654C8F566EFC}" srcOrd="0" destOrd="0" parTransId="{5F7E592F-5232-4066-90F4-44C5E02507ED}" sibTransId="{E7AC5670-DAF4-49DA-953E-4CCCC1F285B7}"/>
    <dgm:cxn modelId="{07039C72-1D06-4237-9B5A-523FD74E0DC7}" srcId="{C9B1E4C9-6267-4592-9FBC-CF0D164D1404}" destId="{EE776276-586F-41C1-A0E1-A58C2A4ACB75}" srcOrd="0" destOrd="0" parTransId="{ACA0822F-D596-4AB4-ABC9-88C70A4AF5C7}" sibTransId="{BA9963E8-A2E2-4691-8CFE-D65739FD8FCD}"/>
    <dgm:cxn modelId="{5898CBBE-2873-4757-8F28-AC0091BEB8DC}" type="presOf" srcId="{D9155D35-99EB-4C8D-B131-D6A16362CC91}" destId="{A60A4093-13DF-4363-9AD8-C5879707ADC8}" srcOrd="0" destOrd="0" presId="urn:microsoft.com/office/officeart/2005/8/layout/default"/>
    <dgm:cxn modelId="{E5183C25-9EEE-49E9-B82C-8888EC8651A2}" type="presOf" srcId="{079D8D99-5063-4593-8C0C-3CE41CAB47DD}" destId="{78F15680-BA49-4C84-BEE4-EC768B5100C3}" srcOrd="0" destOrd="1" presId="urn:microsoft.com/office/officeart/2005/8/layout/default"/>
    <dgm:cxn modelId="{A5AFC8BE-049A-46F0-B7D8-678B4CE9CEB0}" srcId="{AE193CE4-84CC-4656-8185-21B812623A2C}" destId="{E224614A-1143-4347-827E-07E9904C8DCA}" srcOrd="9" destOrd="0" parTransId="{08C8C392-EAE9-4E1E-A1CA-D3FD35CE3141}" sibTransId="{8DCEE8FD-A25B-40AB-8D04-66A84ED0E8F1}"/>
    <dgm:cxn modelId="{A21C12DB-D05B-4E44-B909-D9C6650FA4D2}" type="presParOf" srcId="{24D42F12-55C0-42F3-8825-AEC0D15333D4}" destId="{039771B2-900F-45FE-9F75-2BCF6C34ECBA}" srcOrd="0" destOrd="0" presId="urn:microsoft.com/office/officeart/2005/8/layout/default"/>
    <dgm:cxn modelId="{97214D1B-F788-43BB-B64A-1CDFE3C7D4E1}" type="presParOf" srcId="{24D42F12-55C0-42F3-8825-AEC0D15333D4}" destId="{A6318464-1DEE-4DD1-8A12-743E81BE07D0}" srcOrd="1" destOrd="0" presId="urn:microsoft.com/office/officeart/2005/8/layout/default"/>
    <dgm:cxn modelId="{4A27F637-162F-4C28-B4D5-4207C30B78D3}" type="presParOf" srcId="{24D42F12-55C0-42F3-8825-AEC0D15333D4}" destId="{FD2843F8-A23C-4F14-BC31-613F1889F3EE}" srcOrd="2" destOrd="0" presId="urn:microsoft.com/office/officeart/2005/8/layout/default"/>
    <dgm:cxn modelId="{8CAE7E05-3AD3-499F-83B0-DE2561888674}" type="presParOf" srcId="{24D42F12-55C0-42F3-8825-AEC0D15333D4}" destId="{5EA2C39D-4BB6-467A-9F6A-FD894BC9B07B}" srcOrd="3" destOrd="0" presId="urn:microsoft.com/office/officeart/2005/8/layout/default"/>
    <dgm:cxn modelId="{0CFAF9CC-F195-40BB-AF70-4CA7BD0AE911}" type="presParOf" srcId="{24D42F12-55C0-42F3-8825-AEC0D15333D4}" destId="{362A4972-608C-48C0-A02F-43D4E1910730}" srcOrd="4" destOrd="0" presId="urn:microsoft.com/office/officeart/2005/8/layout/default"/>
    <dgm:cxn modelId="{BACCC8F6-8E69-49F4-B4A1-37E078387E48}" type="presParOf" srcId="{24D42F12-55C0-42F3-8825-AEC0D15333D4}" destId="{CE971724-6C68-49A8-B47D-24ADBF74D3F7}" srcOrd="5" destOrd="0" presId="urn:microsoft.com/office/officeart/2005/8/layout/default"/>
    <dgm:cxn modelId="{30BB9828-E95B-462A-95B0-38FC01E81A87}" type="presParOf" srcId="{24D42F12-55C0-42F3-8825-AEC0D15333D4}" destId="{78F15680-BA49-4C84-BEE4-EC768B5100C3}" srcOrd="6" destOrd="0" presId="urn:microsoft.com/office/officeart/2005/8/layout/default"/>
    <dgm:cxn modelId="{7AFBDA5D-7EEB-4AAB-958E-13549ACE297F}" type="presParOf" srcId="{24D42F12-55C0-42F3-8825-AEC0D15333D4}" destId="{87A3862C-B0CE-4DD5-AD07-DDB16076DFF0}" srcOrd="7" destOrd="0" presId="urn:microsoft.com/office/officeart/2005/8/layout/default"/>
    <dgm:cxn modelId="{5853AE29-A4AB-4664-8125-74BEDF804C3F}" type="presParOf" srcId="{24D42F12-55C0-42F3-8825-AEC0D15333D4}" destId="{88E57756-B353-4F33-9FD2-8F9EEB1DA0AC}" srcOrd="8" destOrd="0" presId="urn:microsoft.com/office/officeart/2005/8/layout/default"/>
    <dgm:cxn modelId="{BB3B824E-E9CA-46A9-9B11-70565D3DAD9C}" type="presParOf" srcId="{24D42F12-55C0-42F3-8825-AEC0D15333D4}" destId="{CF42FF1D-CC82-4649-A7D9-242E272BC162}" srcOrd="9" destOrd="0" presId="urn:microsoft.com/office/officeart/2005/8/layout/default"/>
    <dgm:cxn modelId="{DC842CB4-CB6E-457F-B00D-ED207639D9E6}" type="presParOf" srcId="{24D42F12-55C0-42F3-8825-AEC0D15333D4}" destId="{07EABB0B-1500-44CA-981E-F894B2917216}" srcOrd="10" destOrd="0" presId="urn:microsoft.com/office/officeart/2005/8/layout/default"/>
    <dgm:cxn modelId="{D1E1FEAE-1CDD-43E1-B6FB-76617BE381D9}" type="presParOf" srcId="{24D42F12-55C0-42F3-8825-AEC0D15333D4}" destId="{CC426B19-D404-4F84-B0E8-C4426E95360B}" srcOrd="11" destOrd="0" presId="urn:microsoft.com/office/officeart/2005/8/layout/default"/>
    <dgm:cxn modelId="{2A0044C8-8837-4B6B-A50D-944242899ED1}" type="presParOf" srcId="{24D42F12-55C0-42F3-8825-AEC0D15333D4}" destId="{A60A4093-13DF-4363-9AD8-C5879707ADC8}" srcOrd="12" destOrd="0" presId="urn:microsoft.com/office/officeart/2005/8/layout/default"/>
    <dgm:cxn modelId="{09A57B18-2E41-4836-891A-6387AE8B5D5D}" type="presParOf" srcId="{24D42F12-55C0-42F3-8825-AEC0D15333D4}" destId="{F58657DB-810A-4DC9-ADA0-F3561C4C660C}" srcOrd="13" destOrd="0" presId="urn:microsoft.com/office/officeart/2005/8/layout/default"/>
    <dgm:cxn modelId="{D88A4313-5C74-40F7-B652-5522730DF2F1}" type="presParOf" srcId="{24D42F12-55C0-42F3-8825-AEC0D15333D4}" destId="{155F17BC-C401-4B34-A7A3-CAA9B336D92B}" srcOrd="14" destOrd="0" presId="urn:microsoft.com/office/officeart/2005/8/layout/default"/>
    <dgm:cxn modelId="{74343FEF-72A2-4E9B-9DDD-CC55E12879FA}" type="presParOf" srcId="{24D42F12-55C0-42F3-8825-AEC0D15333D4}" destId="{0C76F08A-A451-4C7F-B3BD-685F37A5E001}" srcOrd="15" destOrd="0" presId="urn:microsoft.com/office/officeart/2005/8/layout/default"/>
    <dgm:cxn modelId="{A8928E83-F547-4CFE-8508-0F951F87BDD6}" type="presParOf" srcId="{24D42F12-55C0-42F3-8825-AEC0D15333D4}" destId="{64CEC25F-9E20-49B0-94BF-6262386055E4}" srcOrd="16" destOrd="0" presId="urn:microsoft.com/office/officeart/2005/8/layout/default"/>
    <dgm:cxn modelId="{03418801-C0A0-46E8-9917-95EEEA4BB4D6}" type="presParOf" srcId="{24D42F12-55C0-42F3-8825-AEC0D15333D4}" destId="{45F2B003-3C14-436C-A0AA-6C84DCEBDFDC}" srcOrd="17" destOrd="0" presId="urn:microsoft.com/office/officeart/2005/8/layout/default"/>
    <dgm:cxn modelId="{59E829E7-D007-4346-9D69-C85F5A580A44}" type="presParOf" srcId="{24D42F12-55C0-42F3-8825-AEC0D15333D4}" destId="{A618C2A0-E0EF-4129-9199-FBFA93224A37}" srcOrd="18" destOrd="0" presId="urn:microsoft.com/office/officeart/2005/8/layout/default"/>
    <dgm:cxn modelId="{340F2F84-E11F-4B92-9CA2-6D391AD2E0A9}" type="presParOf" srcId="{24D42F12-55C0-42F3-8825-AEC0D15333D4}" destId="{E57F4060-EC16-412F-9231-D9CE8F5997A3}" srcOrd="19" destOrd="0" presId="urn:microsoft.com/office/officeart/2005/8/layout/default"/>
    <dgm:cxn modelId="{A94AB410-2255-48C9-AB16-7D15EADA3005}" type="presParOf" srcId="{24D42F12-55C0-42F3-8825-AEC0D15333D4}" destId="{29A87FBF-0AF5-4B92-9C66-7955906E9130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3595FC3-3D09-484C-9573-124DB890ADED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UA"/>
        </a:p>
      </dgm:t>
    </dgm:pt>
    <dgm:pt modelId="{02EC8285-0257-4E44-B01F-C8F76AAD4DCC}">
      <dgm:prSet custT="1"/>
      <dgm:spPr/>
      <dgm:t>
        <a:bodyPr/>
        <a:lstStyle/>
        <a:p>
          <a:r>
            <a:rPr lang="uk-UA" sz="2400" b="1"/>
            <a:t>Варіанти накладання кваліфікованого електронного підпису</a:t>
          </a:r>
          <a:br>
            <a:rPr lang="uk-UA" sz="2400" b="1"/>
          </a:br>
          <a:r>
            <a:rPr lang="uk-UA" sz="2400" b="1"/>
            <a:t>(з використанням кваліфікованої електронної позначки часу)</a:t>
          </a:r>
          <a:endParaRPr lang="ru-UA" sz="2400" b="1" dirty="0"/>
        </a:p>
      </dgm:t>
    </dgm:pt>
    <dgm:pt modelId="{90B04A2C-A924-496A-9FBE-49DBE3300271}" type="parTrans" cxnId="{3A2012A2-31B5-4041-98C5-5E4271E6AC04}">
      <dgm:prSet/>
      <dgm:spPr/>
      <dgm:t>
        <a:bodyPr/>
        <a:lstStyle/>
        <a:p>
          <a:endParaRPr lang="ru-UA" sz="1200">
            <a:solidFill>
              <a:srgbClr val="013657"/>
            </a:solidFill>
          </a:endParaRPr>
        </a:p>
      </dgm:t>
    </dgm:pt>
    <dgm:pt modelId="{296F657B-FA96-4138-9CCF-FF6A58E528E8}" type="sibTrans" cxnId="{3A2012A2-31B5-4041-98C5-5E4271E6AC04}">
      <dgm:prSet/>
      <dgm:spPr/>
      <dgm:t>
        <a:bodyPr/>
        <a:lstStyle/>
        <a:p>
          <a:endParaRPr lang="ru-UA" sz="1200">
            <a:solidFill>
              <a:srgbClr val="013657"/>
            </a:solidFill>
          </a:endParaRPr>
        </a:p>
      </dgm:t>
    </dgm:pt>
    <dgm:pt modelId="{3BEF5F4E-F679-4804-9F2E-CC70349A849C}">
      <dgm:prSet custT="1"/>
      <dgm:spPr/>
      <dgm:t>
        <a:bodyPr/>
        <a:lstStyle/>
        <a:p>
          <a:r>
            <a:rPr lang="uk-UA" sz="1400" b="1"/>
            <a:t>1. Отримати файл цифрового підпису у </a:t>
          </a:r>
          <a:r>
            <a:rPr lang="en-US" sz="1400" b="1"/>
            <a:t>Privat24.ua:</a:t>
          </a:r>
          <a:endParaRPr lang="ru-UA" sz="1400" b="1" dirty="0"/>
        </a:p>
      </dgm:t>
    </dgm:pt>
    <dgm:pt modelId="{28626184-1AF8-48AA-A51D-EEFA8213CB01}" type="parTrans" cxnId="{0C4B1F4D-6463-4E0E-921B-6982E007FAB3}">
      <dgm:prSet/>
      <dgm:spPr/>
      <dgm:t>
        <a:bodyPr/>
        <a:lstStyle/>
        <a:p>
          <a:endParaRPr lang="ru-UA" sz="1200">
            <a:solidFill>
              <a:srgbClr val="013657"/>
            </a:solidFill>
          </a:endParaRPr>
        </a:p>
      </dgm:t>
    </dgm:pt>
    <dgm:pt modelId="{31AE2798-DD8C-4681-8110-39A49689D3D0}" type="sibTrans" cxnId="{0C4B1F4D-6463-4E0E-921B-6982E007FAB3}">
      <dgm:prSet/>
      <dgm:spPr/>
      <dgm:t>
        <a:bodyPr/>
        <a:lstStyle/>
        <a:p>
          <a:endParaRPr lang="ru-UA" sz="1200">
            <a:solidFill>
              <a:srgbClr val="013657"/>
            </a:solidFill>
          </a:endParaRPr>
        </a:p>
      </dgm:t>
    </dgm:pt>
    <dgm:pt modelId="{E28B58EB-5C1D-40C3-AFDD-438DD7B085D4}">
      <dgm:prSet custT="1"/>
      <dgm:spPr/>
      <dgm:t>
        <a:bodyPr/>
        <a:lstStyle/>
        <a:p>
          <a:r>
            <a:rPr lang="en-US" sz="1200"/>
            <a:t>1.1.</a:t>
          </a:r>
          <a:r>
            <a:rPr lang="uk-UA" sz="1200"/>
            <a:t> </a:t>
          </a:r>
          <a:r>
            <a:rPr lang="en-US" sz="1200"/>
            <a:t> </a:t>
          </a:r>
          <a:r>
            <a:rPr lang="uk-UA" sz="1200"/>
            <a:t>У пункті головного меню «Усі послуги» обрати «Бізнес» -&gt; «електронний цифровий підпис» -&gt; «завантажити серифікат»</a:t>
          </a:r>
          <a:endParaRPr lang="ru-UA" sz="1200" dirty="0"/>
        </a:p>
      </dgm:t>
    </dgm:pt>
    <dgm:pt modelId="{0B2B0CCD-4AFF-46F1-966E-6892FD476045}" type="parTrans" cxnId="{DAEAD7FC-9CF0-459C-8ED9-CAE8C6D191B5}">
      <dgm:prSet/>
      <dgm:spPr/>
      <dgm:t>
        <a:bodyPr/>
        <a:lstStyle/>
        <a:p>
          <a:endParaRPr lang="ru-UA" sz="1200">
            <a:solidFill>
              <a:srgbClr val="013657"/>
            </a:solidFill>
          </a:endParaRPr>
        </a:p>
      </dgm:t>
    </dgm:pt>
    <dgm:pt modelId="{B0CB81E7-C571-4851-9252-9F2DD7B9026A}" type="sibTrans" cxnId="{DAEAD7FC-9CF0-459C-8ED9-CAE8C6D191B5}">
      <dgm:prSet/>
      <dgm:spPr/>
      <dgm:t>
        <a:bodyPr/>
        <a:lstStyle/>
        <a:p>
          <a:endParaRPr lang="ru-UA" sz="1200">
            <a:solidFill>
              <a:srgbClr val="013657"/>
            </a:solidFill>
          </a:endParaRPr>
        </a:p>
      </dgm:t>
    </dgm:pt>
    <dgm:pt modelId="{3CE191E3-FC9F-4925-80D2-68578B351BA8}">
      <dgm:prSet custT="1"/>
      <dgm:spPr/>
      <dgm:t>
        <a:bodyPr/>
        <a:lstStyle/>
        <a:p>
          <a:r>
            <a:rPr lang="uk-UA" sz="1200"/>
            <a:t>1.2. Запам’ятати папку, де збережено файл з цифровим підписом, він має розширення *.</a:t>
          </a:r>
          <a:r>
            <a:rPr lang="en-US" sz="1200"/>
            <a:t>jks, </a:t>
          </a:r>
          <a:r>
            <a:rPr lang="uk-UA" sz="1200"/>
            <a:t>та пароль до нього</a:t>
          </a:r>
          <a:endParaRPr lang="ru-UA" sz="1200" dirty="0"/>
        </a:p>
      </dgm:t>
    </dgm:pt>
    <dgm:pt modelId="{8D9910D8-D2B2-48ED-BC41-7C81E1D176D8}" type="parTrans" cxnId="{BD954FE7-9FA7-4418-BBB9-16AF6F9819FE}">
      <dgm:prSet/>
      <dgm:spPr/>
      <dgm:t>
        <a:bodyPr/>
        <a:lstStyle/>
        <a:p>
          <a:endParaRPr lang="ru-UA" sz="1200">
            <a:solidFill>
              <a:srgbClr val="013657"/>
            </a:solidFill>
          </a:endParaRPr>
        </a:p>
      </dgm:t>
    </dgm:pt>
    <dgm:pt modelId="{09BD74FE-301F-4578-838F-2FF386011989}" type="sibTrans" cxnId="{BD954FE7-9FA7-4418-BBB9-16AF6F9819FE}">
      <dgm:prSet/>
      <dgm:spPr/>
      <dgm:t>
        <a:bodyPr/>
        <a:lstStyle/>
        <a:p>
          <a:endParaRPr lang="ru-UA" sz="1200">
            <a:solidFill>
              <a:srgbClr val="013657"/>
            </a:solidFill>
          </a:endParaRPr>
        </a:p>
      </dgm:t>
    </dgm:pt>
    <dgm:pt modelId="{553B3EFC-2FA4-4EBD-800C-C70D870DBF33}">
      <dgm:prSet custT="1"/>
      <dgm:spPr/>
      <dgm:t>
        <a:bodyPr/>
        <a:lstStyle/>
        <a:p>
          <a:r>
            <a:rPr lang="uk-UA" sz="1400" b="1"/>
            <a:t>2. Зайти на сайт </a:t>
          </a:r>
          <a:r>
            <a:rPr lang="en-US" sz="1400" b="1"/>
            <a:t>https://czo.gov.ua</a:t>
          </a:r>
          <a:endParaRPr lang="ru-UA" sz="1400" b="1" dirty="0"/>
        </a:p>
      </dgm:t>
    </dgm:pt>
    <dgm:pt modelId="{25095286-FDFE-4240-A031-A4BC436EE0D6}" type="parTrans" cxnId="{F20D6DEC-D0CF-4314-8443-67764048DF6B}">
      <dgm:prSet/>
      <dgm:spPr/>
      <dgm:t>
        <a:bodyPr/>
        <a:lstStyle/>
        <a:p>
          <a:endParaRPr lang="ru-UA" sz="1200">
            <a:solidFill>
              <a:srgbClr val="013657"/>
            </a:solidFill>
          </a:endParaRPr>
        </a:p>
      </dgm:t>
    </dgm:pt>
    <dgm:pt modelId="{907DC29E-5261-4B49-B606-9F84434D2CB7}" type="sibTrans" cxnId="{F20D6DEC-D0CF-4314-8443-67764048DF6B}">
      <dgm:prSet/>
      <dgm:spPr/>
      <dgm:t>
        <a:bodyPr/>
        <a:lstStyle/>
        <a:p>
          <a:endParaRPr lang="ru-UA" sz="1200">
            <a:solidFill>
              <a:srgbClr val="013657"/>
            </a:solidFill>
          </a:endParaRPr>
        </a:p>
      </dgm:t>
    </dgm:pt>
    <dgm:pt modelId="{AC8A5C51-EAEC-46E8-B6F9-C0365B237498}">
      <dgm:prSet custT="1"/>
      <dgm:spPr/>
      <dgm:t>
        <a:bodyPr/>
        <a:lstStyle/>
        <a:p>
          <a:r>
            <a:rPr lang="en-US" sz="1200"/>
            <a:t>2.1.</a:t>
          </a:r>
          <a:r>
            <a:rPr lang="uk-UA" sz="1200"/>
            <a:t> Обрати пункт меню «підписати документ» -&gt; «підписати файл за допомогою електронного підпису» і далі за діалогом. Підписаний файл *.</a:t>
          </a:r>
          <a:r>
            <a:rPr lang="en-US" sz="1200"/>
            <a:t>pdf </a:t>
          </a:r>
          <a:r>
            <a:rPr lang="uk-UA" sz="1200"/>
            <a:t>отримає розширення *.</a:t>
          </a:r>
          <a:r>
            <a:rPr lang="en-US" sz="1200"/>
            <a:t>p7s (</a:t>
          </a:r>
          <a:r>
            <a:rPr lang="uk-UA" sz="1200"/>
            <a:t>розширення може бути іншим, в залежності від алгоритму, який обраний для накладання підпису) </a:t>
          </a:r>
          <a:endParaRPr lang="ru-UA" sz="1200" dirty="0"/>
        </a:p>
      </dgm:t>
    </dgm:pt>
    <dgm:pt modelId="{787932CC-5A99-4F41-8099-B33E77A0F8E5}" type="parTrans" cxnId="{DB7977BD-5230-40EB-BB58-8F3E309842DD}">
      <dgm:prSet/>
      <dgm:spPr/>
      <dgm:t>
        <a:bodyPr/>
        <a:lstStyle/>
        <a:p>
          <a:endParaRPr lang="ru-UA" sz="1200">
            <a:solidFill>
              <a:srgbClr val="013657"/>
            </a:solidFill>
          </a:endParaRPr>
        </a:p>
      </dgm:t>
    </dgm:pt>
    <dgm:pt modelId="{8F88E482-E2B0-4DCD-B50C-5B8573FE8430}" type="sibTrans" cxnId="{DB7977BD-5230-40EB-BB58-8F3E309842DD}">
      <dgm:prSet/>
      <dgm:spPr/>
      <dgm:t>
        <a:bodyPr/>
        <a:lstStyle/>
        <a:p>
          <a:endParaRPr lang="ru-UA" sz="1200">
            <a:solidFill>
              <a:srgbClr val="013657"/>
            </a:solidFill>
          </a:endParaRPr>
        </a:p>
      </dgm:t>
    </dgm:pt>
    <dgm:pt modelId="{8E75353B-FBFE-4E34-B5FA-5CD9385A3809}">
      <dgm:prSet custT="1"/>
      <dgm:spPr/>
      <dgm:t>
        <a:bodyPr/>
        <a:lstStyle/>
        <a:p>
          <a:r>
            <a:rPr lang="uk-UA" sz="1200"/>
            <a:t>2.2. Завантажити архів з файлами: підписаним, початковим, протоколом підписання</a:t>
          </a:r>
          <a:endParaRPr lang="ru-UA" sz="1200" dirty="0"/>
        </a:p>
      </dgm:t>
    </dgm:pt>
    <dgm:pt modelId="{B6A749E6-5EE2-4432-92A2-C4311EEFDCC5}" type="parTrans" cxnId="{0A010AE1-1039-4982-AC17-C72BF2B6129E}">
      <dgm:prSet/>
      <dgm:spPr/>
      <dgm:t>
        <a:bodyPr/>
        <a:lstStyle/>
        <a:p>
          <a:endParaRPr lang="ru-UA" sz="1200">
            <a:solidFill>
              <a:srgbClr val="013657"/>
            </a:solidFill>
          </a:endParaRPr>
        </a:p>
      </dgm:t>
    </dgm:pt>
    <dgm:pt modelId="{15EB4940-2169-4E73-B397-238BE8D199AC}" type="sibTrans" cxnId="{0A010AE1-1039-4982-AC17-C72BF2B6129E}">
      <dgm:prSet/>
      <dgm:spPr/>
      <dgm:t>
        <a:bodyPr/>
        <a:lstStyle/>
        <a:p>
          <a:endParaRPr lang="ru-UA" sz="1200">
            <a:solidFill>
              <a:srgbClr val="013657"/>
            </a:solidFill>
          </a:endParaRPr>
        </a:p>
      </dgm:t>
    </dgm:pt>
    <dgm:pt modelId="{EE9ACF65-EE01-4335-B3C9-740601688114}">
      <dgm:prSet custT="1"/>
      <dgm:spPr/>
      <dgm:t>
        <a:bodyPr/>
        <a:lstStyle/>
        <a:p>
          <a:r>
            <a:rPr lang="uk-UA" sz="1400" b="1"/>
            <a:t>3. Через веб-застосунок «Дія» (</a:t>
          </a:r>
          <a:r>
            <a:rPr lang="en-US" sz="1400" b="1"/>
            <a:t>https://diia.gov.ua/services/pidpisannya-dokumentiv) </a:t>
          </a:r>
          <a:r>
            <a:rPr lang="uk-UA" sz="1400" b="1"/>
            <a:t>з використанням ЕЦП (електронного цифрового підпису)</a:t>
          </a:r>
          <a:endParaRPr lang="ru-UA" sz="1400" b="1" dirty="0"/>
        </a:p>
      </dgm:t>
    </dgm:pt>
    <dgm:pt modelId="{6D22085B-D777-42F1-94C5-9F95CE8DCC1C}" type="parTrans" cxnId="{4AC7E4E2-6BB1-491A-A57B-649EAD76059E}">
      <dgm:prSet/>
      <dgm:spPr/>
      <dgm:t>
        <a:bodyPr/>
        <a:lstStyle/>
        <a:p>
          <a:endParaRPr lang="ru-UA" sz="1200">
            <a:solidFill>
              <a:srgbClr val="013657"/>
            </a:solidFill>
          </a:endParaRPr>
        </a:p>
      </dgm:t>
    </dgm:pt>
    <dgm:pt modelId="{C1941B92-4463-4B01-91B7-8DF9DEDB670C}" type="sibTrans" cxnId="{4AC7E4E2-6BB1-491A-A57B-649EAD76059E}">
      <dgm:prSet/>
      <dgm:spPr/>
      <dgm:t>
        <a:bodyPr/>
        <a:lstStyle/>
        <a:p>
          <a:endParaRPr lang="ru-UA" sz="1200">
            <a:solidFill>
              <a:srgbClr val="013657"/>
            </a:solidFill>
          </a:endParaRPr>
        </a:p>
      </dgm:t>
    </dgm:pt>
    <dgm:pt modelId="{3EAFF6B4-0667-4B63-815E-13C962E1D6F3}">
      <dgm:prSet custT="1"/>
      <dgm:spPr/>
      <dgm:t>
        <a:bodyPr/>
        <a:lstStyle/>
        <a:p>
          <a:r>
            <a:rPr lang="uk-UA" sz="1400" b="1"/>
            <a:t>4. Центри надання довірчих послуг (реєстр), що надають ЕЦП - </a:t>
          </a:r>
          <a:r>
            <a:rPr lang="en-US" sz="1400" b="1"/>
            <a:t>https://www.czo.gov.ua/ca-registry.</a:t>
          </a:r>
          <a:endParaRPr lang="ru-UA" sz="1400" b="1" dirty="0"/>
        </a:p>
      </dgm:t>
    </dgm:pt>
    <dgm:pt modelId="{9F99C029-5A1C-47F6-9F40-6192EEBE4B12}" type="parTrans" cxnId="{F1A212C2-AD3D-4740-A1C5-DED16FB44BD8}">
      <dgm:prSet/>
      <dgm:spPr/>
      <dgm:t>
        <a:bodyPr/>
        <a:lstStyle/>
        <a:p>
          <a:endParaRPr lang="ru-UA" sz="1200">
            <a:solidFill>
              <a:srgbClr val="013657"/>
            </a:solidFill>
          </a:endParaRPr>
        </a:p>
      </dgm:t>
    </dgm:pt>
    <dgm:pt modelId="{E5ABE4BD-09C9-4191-8725-194BDD7C6C2E}" type="sibTrans" cxnId="{F1A212C2-AD3D-4740-A1C5-DED16FB44BD8}">
      <dgm:prSet/>
      <dgm:spPr/>
      <dgm:t>
        <a:bodyPr/>
        <a:lstStyle/>
        <a:p>
          <a:endParaRPr lang="ru-UA" sz="1200">
            <a:solidFill>
              <a:srgbClr val="013657"/>
            </a:solidFill>
          </a:endParaRPr>
        </a:p>
      </dgm:t>
    </dgm:pt>
    <dgm:pt modelId="{39A5A293-E2CA-4D58-A2A5-5E8251A1F798}" type="pres">
      <dgm:prSet presAssocID="{83595FC3-3D09-484C-9573-124DB890ADE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7B9008F-FE7D-49E7-9E7F-A5CC605EBBA3}" type="pres">
      <dgm:prSet presAssocID="{02EC8285-0257-4E44-B01F-C8F76AAD4DCC}" presName="hierRoot1" presStyleCnt="0">
        <dgm:presLayoutVars>
          <dgm:hierBranch val="init"/>
        </dgm:presLayoutVars>
      </dgm:prSet>
      <dgm:spPr/>
    </dgm:pt>
    <dgm:pt modelId="{414AF116-D15D-4DF1-B842-2CAD0302A089}" type="pres">
      <dgm:prSet presAssocID="{02EC8285-0257-4E44-B01F-C8F76AAD4DCC}" presName="rootComposite1" presStyleCnt="0"/>
      <dgm:spPr/>
    </dgm:pt>
    <dgm:pt modelId="{F27E76A1-1EF2-450E-925B-67A90CBF9E7B}" type="pres">
      <dgm:prSet presAssocID="{02EC8285-0257-4E44-B01F-C8F76AAD4DCC}" presName="rootText1" presStyleLbl="node0" presStyleIdx="0" presStyleCnt="1" custScaleX="397133" custScaleY="69893" custLinFactNeighborY="70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FFFFE0-98B9-41E7-BE3F-68DCE0E19A05}" type="pres">
      <dgm:prSet presAssocID="{02EC8285-0257-4E44-B01F-C8F76AAD4DC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02F4A09B-6293-4E9A-8AF4-D9DB03257286}" type="pres">
      <dgm:prSet presAssocID="{02EC8285-0257-4E44-B01F-C8F76AAD4DCC}" presName="hierChild2" presStyleCnt="0"/>
      <dgm:spPr/>
    </dgm:pt>
    <dgm:pt modelId="{920DF6FB-D29E-4B26-984E-C6B8399E936C}" type="pres">
      <dgm:prSet presAssocID="{28626184-1AF8-48AA-A51D-EEFA8213CB01}" presName="Name37" presStyleLbl="parChTrans1D2" presStyleIdx="0" presStyleCnt="4"/>
      <dgm:spPr/>
      <dgm:t>
        <a:bodyPr/>
        <a:lstStyle/>
        <a:p>
          <a:endParaRPr lang="ru-RU"/>
        </a:p>
      </dgm:t>
    </dgm:pt>
    <dgm:pt modelId="{5998050B-20F7-4223-80BE-547D9AA579CB}" type="pres">
      <dgm:prSet presAssocID="{3BEF5F4E-F679-4804-9F2E-CC70349A849C}" presName="hierRoot2" presStyleCnt="0">
        <dgm:presLayoutVars>
          <dgm:hierBranch val="init"/>
        </dgm:presLayoutVars>
      </dgm:prSet>
      <dgm:spPr/>
    </dgm:pt>
    <dgm:pt modelId="{96CA32E4-4373-413C-AAF7-E4F2189E969B}" type="pres">
      <dgm:prSet presAssocID="{3BEF5F4E-F679-4804-9F2E-CC70349A849C}" presName="rootComposite" presStyleCnt="0"/>
      <dgm:spPr/>
    </dgm:pt>
    <dgm:pt modelId="{5B38DB5B-402D-4AE5-80F3-384D1CE4D677}" type="pres">
      <dgm:prSet presAssocID="{3BEF5F4E-F679-4804-9F2E-CC70349A849C}" presName="rootText" presStyleLbl="node2" presStyleIdx="0" presStyleCnt="4" custLinFactNeighborX="4280" custLinFactNeighborY="7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6E8825-44EF-4EF8-959C-58E4D811601C}" type="pres">
      <dgm:prSet presAssocID="{3BEF5F4E-F679-4804-9F2E-CC70349A849C}" presName="rootConnector" presStyleLbl="node2" presStyleIdx="0" presStyleCnt="4"/>
      <dgm:spPr/>
      <dgm:t>
        <a:bodyPr/>
        <a:lstStyle/>
        <a:p>
          <a:endParaRPr lang="ru-RU"/>
        </a:p>
      </dgm:t>
    </dgm:pt>
    <dgm:pt modelId="{11879E43-C969-41F7-BE82-B448228F38B4}" type="pres">
      <dgm:prSet presAssocID="{3BEF5F4E-F679-4804-9F2E-CC70349A849C}" presName="hierChild4" presStyleCnt="0"/>
      <dgm:spPr/>
    </dgm:pt>
    <dgm:pt modelId="{C971250F-2D4A-47BB-9C86-3BEC82D59854}" type="pres">
      <dgm:prSet presAssocID="{0B2B0CCD-4AFF-46F1-966E-6892FD476045}" presName="Name37" presStyleLbl="parChTrans1D3" presStyleIdx="0" presStyleCnt="4"/>
      <dgm:spPr/>
      <dgm:t>
        <a:bodyPr/>
        <a:lstStyle/>
        <a:p>
          <a:endParaRPr lang="ru-RU"/>
        </a:p>
      </dgm:t>
    </dgm:pt>
    <dgm:pt modelId="{FDD2C74E-629C-43A0-A12B-519CD165247C}" type="pres">
      <dgm:prSet presAssocID="{E28B58EB-5C1D-40C3-AFDD-438DD7B085D4}" presName="hierRoot2" presStyleCnt="0">
        <dgm:presLayoutVars>
          <dgm:hierBranch val="init"/>
        </dgm:presLayoutVars>
      </dgm:prSet>
      <dgm:spPr/>
    </dgm:pt>
    <dgm:pt modelId="{181D9946-382A-48D5-9F0C-40D44209BF68}" type="pres">
      <dgm:prSet presAssocID="{E28B58EB-5C1D-40C3-AFDD-438DD7B085D4}" presName="rootComposite" presStyleCnt="0"/>
      <dgm:spPr/>
    </dgm:pt>
    <dgm:pt modelId="{1AF2361C-CE5E-41A8-9B46-85A4F3253588}" type="pres">
      <dgm:prSet presAssocID="{E28B58EB-5C1D-40C3-AFDD-438DD7B085D4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D3815C-BC28-4E34-8490-2DF3876C9343}" type="pres">
      <dgm:prSet presAssocID="{E28B58EB-5C1D-40C3-AFDD-438DD7B085D4}" presName="rootConnector" presStyleLbl="node3" presStyleIdx="0" presStyleCnt="4"/>
      <dgm:spPr/>
      <dgm:t>
        <a:bodyPr/>
        <a:lstStyle/>
        <a:p>
          <a:endParaRPr lang="ru-RU"/>
        </a:p>
      </dgm:t>
    </dgm:pt>
    <dgm:pt modelId="{04570BF8-E831-4E24-8425-F3FE15FE8877}" type="pres">
      <dgm:prSet presAssocID="{E28B58EB-5C1D-40C3-AFDD-438DD7B085D4}" presName="hierChild4" presStyleCnt="0"/>
      <dgm:spPr/>
    </dgm:pt>
    <dgm:pt modelId="{4845DD25-3E5B-4B2C-883D-D16E8175722B}" type="pres">
      <dgm:prSet presAssocID="{E28B58EB-5C1D-40C3-AFDD-438DD7B085D4}" presName="hierChild5" presStyleCnt="0"/>
      <dgm:spPr/>
    </dgm:pt>
    <dgm:pt modelId="{12BFA8B0-666C-438F-B023-A5ADE46AD521}" type="pres">
      <dgm:prSet presAssocID="{8D9910D8-D2B2-48ED-BC41-7C81E1D176D8}" presName="Name37" presStyleLbl="parChTrans1D3" presStyleIdx="1" presStyleCnt="4"/>
      <dgm:spPr/>
      <dgm:t>
        <a:bodyPr/>
        <a:lstStyle/>
        <a:p>
          <a:endParaRPr lang="ru-RU"/>
        </a:p>
      </dgm:t>
    </dgm:pt>
    <dgm:pt modelId="{027595DC-06BF-4157-826A-CD6D7544678B}" type="pres">
      <dgm:prSet presAssocID="{3CE191E3-FC9F-4925-80D2-68578B351BA8}" presName="hierRoot2" presStyleCnt="0">
        <dgm:presLayoutVars>
          <dgm:hierBranch val="init"/>
        </dgm:presLayoutVars>
      </dgm:prSet>
      <dgm:spPr/>
    </dgm:pt>
    <dgm:pt modelId="{F7D93A0B-805C-4BBE-A710-13350EE0C2E0}" type="pres">
      <dgm:prSet presAssocID="{3CE191E3-FC9F-4925-80D2-68578B351BA8}" presName="rootComposite" presStyleCnt="0"/>
      <dgm:spPr/>
    </dgm:pt>
    <dgm:pt modelId="{1ABF43C8-231F-4B27-B8CE-C2386C0DC5CE}" type="pres">
      <dgm:prSet presAssocID="{3CE191E3-FC9F-4925-80D2-68578B351BA8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7C919B-BCCF-4D15-A0CC-161ACD28AD77}" type="pres">
      <dgm:prSet presAssocID="{3CE191E3-FC9F-4925-80D2-68578B351BA8}" presName="rootConnector" presStyleLbl="node3" presStyleIdx="1" presStyleCnt="4"/>
      <dgm:spPr/>
      <dgm:t>
        <a:bodyPr/>
        <a:lstStyle/>
        <a:p>
          <a:endParaRPr lang="ru-RU"/>
        </a:p>
      </dgm:t>
    </dgm:pt>
    <dgm:pt modelId="{09A1972C-6176-446A-9F71-D8E6F4A983C2}" type="pres">
      <dgm:prSet presAssocID="{3CE191E3-FC9F-4925-80D2-68578B351BA8}" presName="hierChild4" presStyleCnt="0"/>
      <dgm:spPr/>
    </dgm:pt>
    <dgm:pt modelId="{1B7539CF-08F3-4EF8-BF9F-418AB391CD62}" type="pres">
      <dgm:prSet presAssocID="{3CE191E3-FC9F-4925-80D2-68578B351BA8}" presName="hierChild5" presStyleCnt="0"/>
      <dgm:spPr/>
    </dgm:pt>
    <dgm:pt modelId="{6C0929EF-8E5A-4FFA-8A21-175975188DBA}" type="pres">
      <dgm:prSet presAssocID="{3BEF5F4E-F679-4804-9F2E-CC70349A849C}" presName="hierChild5" presStyleCnt="0"/>
      <dgm:spPr/>
    </dgm:pt>
    <dgm:pt modelId="{8EF54093-3ECD-41B0-B1D8-73EF0F5042DB}" type="pres">
      <dgm:prSet presAssocID="{25095286-FDFE-4240-A031-A4BC436EE0D6}" presName="Name37" presStyleLbl="parChTrans1D2" presStyleIdx="1" presStyleCnt="4"/>
      <dgm:spPr/>
      <dgm:t>
        <a:bodyPr/>
        <a:lstStyle/>
        <a:p>
          <a:endParaRPr lang="ru-RU"/>
        </a:p>
      </dgm:t>
    </dgm:pt>
    <dgm:pt modelId="{AD4D69AF-78D3-4464-AA89-073A33305207}" type="pres">
      <dgm:prSet presAssocID="{553B3EFC-2FA4-4EBD-800C-C70D870DBF33}" presName="hierRoot2" presStyleCnt="0">
        <dgm:presLayoutVars>
          <dgm:hierBranch val="init"/>
        </dgm:presLayoutVars>
      </dgm:prSet>
      <dgm:spPr/>
    </dgm:pt>
    <dgm:pt modelId="{D1C0961C-1798-4709-946B-588CDA479C85}" type="pres">
      <dgm:prSet presAssocID="{553B3EFC-2FA4-4EBD-800C-C70D870DBF33}" presName="rootComposite" presStyleCnt="0"/>
      <dgm:spPr/>
    </dgm:pt>
    <dgm:pt modelId="{86CA4474-17D2-4EBF-8390-1AD741C6447D}" type="pres">
      <dgm:prSet presAssocID="{553B3EFC-2FA4-4EBD-800C-C70D870DBF33}" presName="rootText" presStyleLbl="node2" presStyleIdx="1" presStyleCnt="4" custLinFactNeighborX="8560" custLinFactNeighborY="7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833A344-57FF-4F7B-A1FF-66F08FFD30AF}" type="pres">
      <dgm:prSet presAssocID="{553B3EFC-2FA4-4EBD-800C-C70D870DBF33}" presName="rootConnector" presStyleLbl="node2" presStyleIdx="1" presStyleCnt="4"/>
      <dgm:spPr/>
      <dgm:t>
        <a:bodyPr/>
        <a:lstStyle/>
        <a:p>
          <a:endParaRPr lang="ru-RU"/>
        </a:p>
      </dgm:t>
    </dgm:pt>
    <dgm:pt modelId="{16F79D11-5C0A-491C-856C-57CA420BA21C}" type="pres">
      <dgm:prSet presAssocID="{553B3EFC-2FA4-4EBD-800C-C70D870DBF33}" presName="hierChild4" presStyleCnt="0"/>
      <dgm:spPr/>
    </dgm:pt>
    <dgm:pt modelId="{173AE1A7-B9EB-47EC-897A-DE15CC36E34B}" type="pres">
      <dgm:prSet presAssocID="{787932CC-5A99-4F41-8099-B33E77A0F8E5}" presName="Name37" presStyleLbl="parChTrans1D3" presStyleIdx="2" presStyleCnt="4"/>
      <dgm:spPr/>
      <dgm:t>
        <a:bodyPr/>
        <a:lstStyle/>
        <a:p>
          <a:endParaRPr lang="ru-RU"/>
        </a:p>
      </dgm:t>
    </dgm:pt>
    <dgm:pt modelId="{948A1DEC-F408-417B-985E-6C349B486220}" type="pres">
      <dgm:prSet presAssocID="{AC8A5C51-EAEC-46E8-B6F9-C0365B237498}" presName="hierRoot2" presStyleCnt="0">
        <dgm:presLayoutVars>
          <dgm:hierBranch val="init"/>
        </dgm:presLayoutVars>
      </dgm:prSet>
      <dgm:spPr/>
    </dgm:pt>
    <dgm:pt modelId="{152C578A-3F10-4359-95DA-C214A79EBEAD}" type="pres">
      <dgm:prSet presAssocID="{AC8A5C51-EAEC-46E8-B6F9-C0365B237498}" presName="rootComposite" presStyleCnt="0"/>
      <dgm:spPr/>
    </dgm:pt>
    <dgm:pt modelId="{0148E089-84F6-47EA-8DE5-88B465C28AA3}" type="pres">
      <dgm:prSet presAssocID="{AC8A5C51-EAEC-46E8-B6F9-C0365B237498}" presName="rootText" presStyleLbl="node3" presStyleIdx="2" presStyleCnt="4" custScaleX="130326" custScaleY="1326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386744-2FBA-4E1F-8831-E2EFF5076228}" type="pres">
      <dgm:prSet presAssocID="{AC8A5C51-EAEC-46E8-B6F9-C0365B237498}" presName="rootConnector" presStyleLbl="node3" presStyleIdx="2" presStyleCnt="4"/>
      <dgm:spPr/>
      <dgm:t>
        <a:bodyPr/>
        <a:lstStyle/>
        <a:p>
          <a:endParaRPr lang="ru-RU"/>
        </a:p>
      </dgm:t>
    </dgm:pt>
    <dgm:pt modelId="{80361790-2322-4784-B455-937F3504D0FE}" type="pres">
      <dgm:prSet presAssocID="{AC8A5C51-EAEC-46E8-B6F9-C0365B237498}" presName="hierChild4" presStyleCnt="0"/>
      <dgm:spPr/>
    </dgm:pt>
    <dgm:pt modelId="{5361336C-EFDF-4282-A3F1-3E9BCDDA8152}" type="pres">
      <dgm:prSet presAssocID="{AC8A5C51-EAEC-46E8-B6F9-C0365B237498}" presName="hierChild5" presStyleCnt="0"/>
      <dgm:spPr/>
    </dgm:pt>
    <dgm:pt modelId="{F79EA6DC-9795-456E-9FC6-B87AE63CCE60}" type="pres">
      <dgm:prSet presAssocID="{B6A749E6-5EE2-4432-92A2-C4311EEFDCC5}" presName="Name37" presStyleLbl="parChTrans1D3" presStyleIdx="3" presStyleCnt="4"/>
      <dgm:spPr/>
      <dgm:t>
        <a:bodyPr/>
        <a:lstStyle/>
        <a:p>
          <a:endParaRPr lang="ru-RU"/>
        </a:p>
      </dgm:t>
    </dgm:pt>
    <dgm:pt modelId="{570A9AFC-E0C6-454A-AEDE-B219B34F5C14}" type="pres">
      <dgm:prSet presAssocID="{8E75353B-FBFE-4E34-B5FA-5CD9385A3809}" presName="hierRoot2" presStyleCnt="0">
        <dgm:presLayoutVars>
          <dgm:hierBranch val="init"/>
        </dgm:presLayoutVars>
      </dgm:prSet>
      <dgm:spPr/>
    </dgm:pt>
    <dgm:pt modelId="{B28830C3-DA2A-4B4C-9819-B554A8AA743E}" type="pres">
      <dgm:prSet presAssocID="{8E75353B-FBFE-4E34-B5FA-5CD9385A3809}" presName="rootComposite" presStyleCnt="0"/>
      <dgm:spPr/>
    </dgm:pt>
    <dgm:pt modelId="{562F1977-B972-4541-A47E-A079B6DDEC0D}" type="pres">
      <dgm:prSet presAssocID="{8E75353B-FBFE-4E34-B5FA-5CD9385A3809}" presName="rootText" presStyleLbl="node3" presStyleIdx="3" presStyleCnt="4" custScaleX="127237" custScaleY="68369" custLinFactNeighborX="954" custLinFactNeighborY="-18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D30F236-7F6B-4026-B938-3909CC933D9E}" type="pres">
      <dgm:prSet presAssocID="{8E75353B-FBFE-4E34-B5FA-5CD9385A3809}" presName="rootConnector" presStyleLbl="node3" presStyleIdx="3" presStyleCnt="4"/>
      <dgm:spPr/>
      <dgm:t>
        <a:bodyPr/>
        <a:lstStyle/>
        <a:p>
          <a:endParaRPr lang="ru-RU"/>
        </a:p>
      </dgm:t>
    </dgm:pt>
    <dgm:pt modelId="{A83E0523-0621-425A-9067-4993BF95E7EB}" type="pres">
      <dgm:prSet presAssocID="{8E75353B-FBFE-4E34-B5FA-5CD9385A3809}" presName="hierChild4" presStyleCnt="0"/>
      <dgm:spPr/>
    </dgm:pt>
    <dgm:pt modelId="{45081184-6E23-4EE2-9AD3-DE80CE5D385B}" type="pres">
      <dgm:prSet presAssocID="{8E75353B-FBFE-4E34-B5FA-5CD9385A3809}" presName="hierChild5" presStyleCnt="0"/>
      <dgm:spPr/>
    </dgm:pt>
    <dgm:pt modelId="{FED00EAD-5A87-4668-9017-BE686809E4C5}" type="pres">
      <dgm:prSet presAssocID="{553B3EFC-2FA4-4EBD-800C-C70D870DBF33}" presName="hierChild5" presStyleCnt="0"/>
      <dgm:spPr/>
    </dgm:pt>
    <dgm:pt modelId="{FAF3AA5D-9B21-443B-AF33-544057F7D00E}" type="pres">
      <dgm:prSet presAssocID="{6D22085B-D777-42F1-94C5-9F95CE8DCC1C}" presName="Name37" presStyleLbl="parChTrans1D2" presStyleIdx="2" presStyleCnt="4"/>
      <dgm:spPr/>
      <dgm:t>
        <a:bodyPr/>
        <a:lstStyle/>
        <a:p>
          <a:endParaRPr lang="ru-RU"/>
        </a:p>
      </dgm:t>
    </dgm:pt>
    <dgm:pt modelId="{A2A8866A-8E8D-4317-A421-09FFB77DDD21}" type="pres">
      <dgm:prSet presAssocID="{EE9ACF65-EE01-4335-B3C9-740601688114}" presName="hierRoot2" presStyleCnt="0">
        <dgm:presLayoutVars>
          <dgm:hierBranch val="init"/>
        </dgm:presLayoutVars>
      </dgm:prSet>
      <dgm:spPr/>
    </dgm:pt>
    <dgm:pt modelId="{F20C96DD-D143-4091-8D6A-AF44DF885488}" type="pres">
      <dgm:prSet presAssocID="{EE9ACF65-EE01-4335-B3C9-740601688114}" presName="rootComposite" presStyleCnt="0"/>
      <dgm:spPr/>
    </dgm:pt>
    <dgm:pt modelId="{9B047A93-54BA-4005-AAD6-96015E405A7C}" type="pres">
      <dgm:prSet presAssocID="{EE9ACF65-EE01-4335-B3C9-740601688114}" presName="rootText" presStyleLbl="node2" presStyleIdx="2" presStyleCnt="4" custScaleX="120485" custLinFactNeighborX="389" custLinFactNeighborY="7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58CF0AC-9A0E-4EA3-8C0B-D0290BAD1054}" type="pres">
      <dgm:prSet presAssocID="{EE9ACF65-EE01-4335-B3C9-740601688114}" presName="rootConnector" presStyleLbl="node2" presStyleIdx="2" presStyleCnt="4"/>
      <dgm:spPr/>
      <dgm:t>
        <a:bodyPr/>
        <a:lstStyle/>
        <a:p>
          <a:endParaRPr lang="ru-RU"/>
        </a:p>
      </dgm:t>
    </dgm:pt>
    <dgm:pt modelId="{47B7C6E5-BD14-46AB-87A9-670E0FADC963}" type="pres">
      <dgm:prSet presAssocID="{EE9ACF65-EE01-4335-B3C9-740601688114}" presName="hierChild4" presStyleCnt="0"/>
      <dgm:spPr/>
    </dgm:pt>
    <dgm:pt modelId="{4EE303D7-5A96-420D-9187-84E84D166AFE}" type="pres">
      <dgm:prSet presAssocID="{EE9ACF65-EE01-4335-B3C9-740601688114}" presName="hierChild5" presStyleCnt="0"/>
      <dgm:spPr/>
    </dgm:pt>
    <dgm:pt modelId="{E93950F8-4A4D-478E-B2D8-D878771F6C63}" type="pres">
      <dgm:prSet presAssocID="{9F99C029-5A1C-47F6-9F40-6192EEBE4B12}" presName="Name37" presStyleLbl="parChTrans1D2" presStyleIdx="3" presStyleCnt="4"/>
      <dgm:spPr/>
      <dgm:t>
        <a:bodyPr/>
        <a:lstStyle/>
        <a:p>
          <a:endParaRPr lang="ru-RU"/>
        </a:p>
      </dgm:t>
    </dgm:pt>
    <dgm:pt modelId="{BCA3A4CF-7D79-4332-B054-4E3BA5EF0A99}" type="pres">
      <dgm:prSet presAssocID="{3EAFF6B4-0667-4B63-815E-13C962E1D6F3}" presName="hierRoot2" presStyleCnt="0">
        <dgm:presLayoutVars>
          <dgm:hierBranch val="init"/>
        </dgm:presLayoutVars>
      </dgm:prSet>
      <dgm:spPr/>
    </dgm:pt>
    <dgm:pt modelId="{63DF6192-8FD5-44E0-8E98-6BFC7D307034}" type="pres">
      <dgm:prSet presAssocID="{3EAFF6B4-0667-4B63-815E-13C962E1D6F3}" presName="rootComposite" presStyleCnt="0"/>
      <dgm:spPr/>
    </dgm:pt>
    <dgm:pt modelId="{FA28EB03-6BCA-48E9-BE5F-C89231F58C82}" type="pres">
      <dgm:prSet presAssocID="{3EAFF6B4-0667-4B63-815E-13C962E1D6F3}" presName="rootText" presStyleLbl="node2" presStyleIdx="3" presStyleCnt="4" custScaleX="118812" custLinFactNeighborX="-4724" custLinFactNeighborY="7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B4ED31A-0B61-4BE8-BADB-4330D17ECBCD}" type="pres">
      <dgm:prSet presAssocID="{3EAFF6B4-0667-4B63-815E-13C962E1D6F3}" presName="rootConnector" presStyleLbl="node2" presStyleIdx="3" presStyleCnt="4"/>
      <dgm:spPr/>
      <dgm:t>
        <a:bodyPr/>
        <a:lstStyle/>
        <a:p>
          <a:endParaRPr lang="ru-RU"/>
        </a:p>
      </dgm:t>
    </dgm:pt>
    <dgm:pt modelId="{0F7C129A-EED4-457A-9DC2-86E139C6135C}" type="pres">
      <dgm:prSet presAssocID="{3EAFF6B4-0667-4B63-815E-13C962E1D6F3}" presName="hierChild4" presStyleCnt="0"/>
      <dgm:spPr/>
    </dgm:pt>
    <dgm:pt modelId="{AD49EEB9-4EAD-440A-B647-2FC44E45DC6B}" type="pres">
      <dgm:prSet presAssocID="{3EAFF6B4-0667-4B63-815E-13C962E1D6F3}" presName="hierChild5" presStyleCnt="0"/>
      <dgm:spPr/>
    </dgm:pt>
    <dgm:pt modelId="{0F46D1D8-5775-44CC-A2F7-A9384A5B5ADE}" type="pres">
      <dgm:prSet presAssocID="{02EC8285-0257-4E44-B01F-C8F76AAD4DCC}" presName="hierChild3" presStyleCnt="0"/>
      <dgm:spPr/>
    </dgm:pt>
  </dgm:ptLst>
  <dgm:cxnLst>
    <dgm:cxn modelId="{F7D5BB37-F04B-4363-B468-4038DD0BB2D9}" type="presOf" srcId="{3CE191E3-FC9F-4925-80D2-68578B351BA8}" destId="{A17C919B-BCCF-4D15-A0CC-161ACD28AD77}" srcOrd="1" destOrd="0" presId="urn:microsoft.com/office/officeart/2005/8/layout/orgChart1"/>
    <dgm:cxn modelId="{533C4333-6F1D-444E-85B5-5E93831870F4}" type="presOf" srcId="{28626184-1AF8-48AA-A51D-EEFA8213CB01}" destId="{920DF6FB-D29E-4B26-984E-C6B8399E936C}" srcOrd="0" destOrd="0" presId="urn:microsoft.com/office/officeart/2005/8/layout/orgChart1"/>
    <dgm:cxn modelId="{6F870989-FA9C-48CF-91C5-E3198A3FB97A}" type="presOf" srcId="{3CE191E3-FC9F-4925-80D2-68578B351BA8}" destId="{1ABF43C8-231F-4B27-B8CE-C2386C0DC5CE}" srcOrd="0" destOrd="0" presId="urn:microsoft.com/office/officeart/2005/8/layout/orgChart1"/>
    <dgm:cxn modelId="{DAEAD7FC-9CF0-459C-8ED9-CAE8C6D191B5}" srcId="{3BEF5F4E-F679-4804-9F2E-CC70349A849C}" destId="{E28B58EB-5C1D-40C3-AFDD-438DD7B085D4}" srcOrd="0" destOrd="0" parTransId="{0B2B0CCD-4AFF-46F1-966E-6892FD476045}" sibTransId="{B0CB81E7-C571-4851-9252-9F2DD7B9026A}"/>
    <dgm:cxn modelId="{ED16C405-8DFF-40BA-8084-9280E6D3F7B2}" type="presOf" srcId="{02EC8285-0257-4E44-B01F-C8F76AAD4DCC}" destId="{F27E76A1-1EF2-450E-925B-67A90CBF9E7B}" srcOrd="0" destOrd="0" presId="urn:microsoft.com/office/officeart/2005/8/layout/orgChart1"/>
    <dgm:cxn modelId="{14B2CFEA-11A3-43A4-AA65-98A036ADC186}" type="presOf" srcId="{9F99C029-5A1C-47F6-9F40-6192EEBE4B12}" destId="{E93950F8-4A4D-478E-B2D8-D878771F6C63}" srcOrd="0" destOrd="0" presId="urn:microsoft.com/office/officeart/2005/8/layout/orgChart1"/>
    <dgm:cxn modelId="{6CAB0E17-C65E-49BD-87DC-2DC74CA23FD0}" type="presOf" srcId="{E28B58EB-5C1D-40C3-AFDD-438DD7B085D4}" destId="{1AF2361C-CE5E-41A8-9B46-85A4F3253588}" srcOrd="0" destOrd="0" presId="urn:microsoft.com/office/officeart/2005/8/layout/orgChart1"/>
    <dgm:cxn modelId="{38C806B4-DD50-442A-9DD5-1A1C6DDC278C}" type="presOf" srcId="{AC8A5C51-EAEC-46E8-B6F9-C0365B237498}" destId="{0148E089-84F6-47EA-8DE5-88B465C28AA3}" srcOrd="0" destOrd="0" presId="urn:microsoft.com/office/officeart/2005/8/layout/orgChart1"/>
    <dgm:cxn modelId="{0C4B1F4D-6463-4E0E-921B-6982E007FAB3}" srcId="{02EC8285-0257-4E44-B01F-C8F76AAD4DCC}" destId="{3BEF5F4E-F679-4804-9F2E-CC70349A849C}" srcOrd="0" destOrd="0" parTransId="{28626184-1AF8-48AA-A51D-EEFA8213CB01}" sibTransId="{31AE2798-DD8C-4681-8110-39A49689D3D0}"/>
    <dgm:cxn modelId="{913E48F2-51E1-4F50-8627-A825253C68F8}" type="presOf" srcId="{0B2B0CCD-4AFF-46F1-966E-6892FD476045}" destId="{C971250F-2D4A-47BB-9C86-3BEC82D59854}" srcOrd="0" destOrd="0" presId="urn:microsoft.com/office/officeart/2005/8/layout/orgChart1"/>
    <dgm:cxn modelId="{DA2F440B-0F8C-46BB-A031-ADB6E3EEB179}" type="presOf" srcId="{553B3EFC-2FA4-4EBD-800C-C70D870DBF33}" destId="{A833A344-57FF-4F7B-A1FF-66F08FFD30AF}" srcOrd="1" destOrd="0" presId="urn:microsoft.com/office/officeart/2005/8/layout/orgChart1"/>
    <dgm:cxn modelId="{9E1147EA-999A-4ACE-B448-67A9F69C00C3}" type="presOf" srcId="{EE9ACF65-EE01-4335-B3C9-740601688114}" destId="{9B047A93-54BA-4005-AAD6-96015E405A7C}" srcOrd="0" destOrd="0" presId="urn:microsoft.com/office/officeart/2005/8/layout/orgChart1"/>
    <dgm:cxn modelId="{86ED133C-3831-4CED-9867-52EA721C2622}" type="presOf" srcId="{E28B58EB-5C1D-40C3-AFDD-438DD7B085D4}" destId="{EFD3815C-BC28-4E34-8490-2DF3876C9343}" srcOrd="1" destOrd="0" presId="urn:microsoft.com/office/officeart/2005/8/layout/orgChart1"/>
    <dgm:cxn modelId="{BD954FE7-9FA7-4418-BBB9-16AF6F9819FE}" srcId="{3BEF5F4E-F679-4804-9F2E-CC70349A849C}" destId="{3CE191E3-FC9F-4925-80D2-68578B351BA8}" srcOrd="1" destOrd="0" parTransId="{8D9910D8-D2B2-48ED-BC41-7C81E1D176D8}" sibTransId="{09BD74FE-301F-4578-838F-2FF386011989}"/>
    <dgm:cxn modelId="{9CFB5986-8865-410F-8019-3A3E62E3BBCF}" type="presOf" srcId="{83595FC3-3D09-484C-9573-124DB890ADED}" destId="{39A5A293-E2CA-4D58-A2A5-5E8251A1F798}" srcOrd="0" destOrd="0" presId="urn:microsoft.com/office/officeart/2005/8/layout/orgChart1"/>
    <dgm:cxn modelId="{DB7977BD-5230-40EB-BB58-8F3E309842DD}" srcId="{553B3EFC-2FA4-4EBD-800C-C70D870DBF33}" destId="{AC8A5C51-EAEC-46E8-B6F9-C0365B237498}" srcOrd="0" destOrd="0" parTransId="{787932CC-5A99-4F41-8099-B33E77A0F8E5}" sibTransId="{8F88E482-E2B0-4DCD-B50C-5B8573FE8430}"/>
    <dgm:cxn modelId="{53B0B97F-59B0-4787-8675-C2258F413396}" type="presOf" srcId="{AC8A5C51-EAEC-46E8-B6F9-C0365B237498}" destId="{ED386744-2FBA-4E1F-8831-E2EFF5076228}" srcOrd="1" destOrd="0" presId="urn:microsoft.com/office/officeart/2005/8/layout/orgChart1"/>
    <dgm:cxn modelId="{5DA46275-F124-4846-9F58-64D184A9E1EC}" type="presOf" srcId="{787932CC-5A99-4F41-8099-B33E77A0F8E5}" destId="{173AE1A7-B9EB-47EC-897A-DE15CC36E34B}" srcOrd="0" destOrd="0" presId="urn:microsoft.com/office/officeart/2005/8/layout/orgChart1"/>
    <dgm:cxn modelId="{4CABF99A-070F-4064-B772-D4FEB5B66AE2}" type="presOf" srcId="{02EC8285-0257-4E44-B01F-C8F76AAD4DCC}" destId="{B9FFFFE0-98B9-41E7-BE3F-68DCE0E19A05}" srcOrd="1" destOrd="0" presId="urn:microsoft.com/office/officeart/2005/8/layout/orgChart1"/>
    <dgm:cxn modelId="{E1AF51EB-E0A5-4DF0-8470-BB8A8C386FD4}" type="presOf" srcId="{3BEF5F4E-F679-4804-9F2E-CC70349A849C}" destId="{B16E8825-44EF-4EF8-959C-58E4D811601C}" srcOrd="1" destOrd="0" presId="urn:microsoft.com/office/officeart/2005/8/layout/orgChart1"/>
    <dgm:cxn modelId="{73662152-9B52-4E4A-AF12-9018E270DF73}" type="presOf" srcId="{3EAFF6B4-0667-4B63-815E-13C962E1D6F3}" destId="{FA28EB03-6BCA-48E9-BE5F-C89231F58C82}" srcOrd="0" destOrd="0" presId="urn:microsoft.com/office/officeart/2005/8/layout/orgChart1"/>
    <dgm:cxn modelId="{4473F615-2ED8-4987-9706-C48F588B3A32}" type="presOf" srcId="{6D22085B-D777-42F1-94C5-9F95CE8DCC1C}" destId="{FAF3AA5D-9B21-443B-AF33-544057F7D00E}" srcOrd="0" destOrd="0" presId="urn:microsoft.com/office/officeart/2005/8/layout/orgChart1"/>
    <dgm:cxn modelId="{60DDC66D-8431-4D35-B979-182A1BD436EE}" type="presOf" srcId="{8D9910D8-D2B2-48ED-BC41-7C81E1D176D8}" destId="{12BFA8B0-666C-438F-B023-A5ADE46AD521}" srcOrd="0" destOrd="0" presId="urn:microsoft.com/office/officeart/2005/8/layout/orgChart1"/>
    <dgm:cxn modelId="{0A010AE1-1039-4982-AC17-C72BF2B6129E}" srcId="{553B3EFC-2FA4-4EBD-800C-C70D870DBF33}" destId="{8E75353B-FBFE-4E34-B5FA-5CD9385A3809}" srcOrd="1" destOrd="0" parTransId="{B6A749E6-5EE2-4432-92A2-C4311EEFDCC5}" sibTransId="{15EB4940-2169-4E73-B397-238BE8D199AC}"/>
    <dgm:cxn modelId="{318CF6D1-F540-4762-B177-F3706CE626B5}" type="presOf" srcId="{3EAFF6B4-0667-4B63-815E-13C962E1D6F3}" destId="{AB4ED31A-0B61-4BE8-BADB-4330D17ECBCD}" srcOrd="1" destOrd="0" presId="urn:microsoft.com/office/officeart/2005/8/layout/orgChart1"/>
    <dgm:cxn modelId="{F1A212C2-AD3D-4740-A1C5-DED16FB44BD8}" srcId="{02EC8285-0257-4E44-B01F-C8F76AAD4DCC}" destId="{3EAFF6B4-0667-4B63-815E-13C962E1D6F3}" srcOrd="3" destOrd="0" parTransId="{9F99C029-5A1C-47F6-9F40-6192EEBE4B12}" sibTransId="{E5ABE4BD-09C9-4191-8725-194BDD7C6C2E}"/>
    <dgm:cxn modelId="{14939C5A-7595-4C98-B696-2FC33ECF95CF}" type="presOf" srcId="{8E75353B-FBFE-4E34-B5FA-5CD9385A3809}" destId="{562F1977-B972-4541-A47E-A079B6DDEC0D}" srcOrd="0" destOrd="0" presId="urn:microsoft.com/office/officeart/2005/8/layout/orgChart1"/>
    <dgm:cxn modelId="{ED6DD25E-332C-4ED9-BF3C-4F9D52DF4F67}" type="presOf" srcId="{B6A749E6-5EE2-4432-92A2-C4311EEFDCC5}" destId="{F79EA6DC-9795-456E-9FC6-B87AE63CCE60}" srcOrd="0" destOrd="0" presId="urn:microsoft.com/office/officeart/2005/8/layout/orgChart1"/>
    <dgm:cxn modelId="{4AC7E4E2-6BB1-491A-A57B-649EAD76059E}" srcId="{02EC8285-0257-4E44-B01F-C8F76AAD4DCC}" destId="{EE9ACF65-EE01-4335-B3C9-740601688114}" srcOrd="2" destOrd="0" parTransId="{6D22085B-D777-42F1-94C5-9F95CE8DCC1C}" sibTransId="{C1941B92-4463-4B01-91B7-8DF9DEDB670C}"/>
    <dgm:cxn modelId="{F20D6DEC-D0CF-4314-8443-67764048DF6B}" srcId="{02EC8285-0257-4E44-B01F-C8F76AAD4DCC}" destId="{553B3EFC-2FA4-4EBD-800C-C70D870DBF33}" srcOrd="1" destOrd="0" parTransId="{25095286-FDFE-4240-A031-A4BC436EE0D6}" sibTransId="{907DC29E-5261-4B49-B606-9F84434D2CB7}"/>
    <dgm:cxn modelId="{E56600E4-ECEA-4DF0-832C-7B0C8D30FEE5}" type="presOf" srcId="{3BEF5F4E-F679-4804-9F2E-CC70349A849C}" destId="{5B38DB5B-402D-4AE5-80F3-384D1CE4D677}" srcOrd="0" destOrd="0" presId="urn:microsoft.com/office/officeart/2005/8/layout/orgChart1"/>
    <dgm:cxn modelId="{CB05133C-C7E6-4C72-925A-25F42151F112}" type="presOf" srcId="{EE9ACF65-EE01-4335-B3C9-740601688114}" destId="{D58CF0AC-9A0E-4EA3-8C0B-D0290BAD1054}" srcOrd="1" destOrd="0" presId="urn:microsoft.com/office/officeart/2005/8/layout/orgChart1"/>
    <dgm:cxn modelId="{865A8779-47C0-4321-9227-69EBDE1ECE96}" type="presOf" srcId="{8E75353B-FBFE-4E34-B5FA-5CD9385A3809}" destId="{7D30F236-7F6B-4026-B938-3909CC933D9E}" srcOrd="1" destOrd="0" presId="urn:microsoft.com/office/officeart/2005/8/layout/orgChart1"/>
    <dgm:cxn modelId="{68F07E78-9424-4F2B-A485-F6F6634E06B8}" type="presOf" srcId="{553B3EFC-2FA4-4EBD-800C-C70D870DBF33}" destId="{86CA4474-17D2-4EBF-8390-1AD741C6447D}" srcOrd="0" destOrd="0" presId="urn:microsoft.com/office/officeart/2005/8/layout/orgChart1"/>
    <dgm:cxn modelId="{3A2012A2-31B5-4041-98C5-5E4271E6AC04}" srcId="{83595FC3-3D09-484C-9573-124DB890ADED}" destId="{02EC8285-0257-4E44-B01F-C8F76AAD4DCC}" srcOrd="0" destOrd="0" parTransId="{90B04A2C-A924-496A-9FBE-49DBE3300271}" sibTransId="{296F657B-FA96-4138-9CCF-FF6A58E528E8}"/>
    <dgm:cxn modelId="{51D1DB7A-924C-4D71-A0A9-0AAC6FF5B18D}" type="presOf" srcId="{25095286-FDFE-4240-A031-A4BC436EE0D6}" destId="{8EF54093-3ECD-41B0-B1D8-73EF0F5042DB}" srcOrd="0" destOrd="0" presId="urn:microsoft.com/office/officeart/2005/8/layout/orgChart1"/>
    <dgm:cxn modelId="{66139142-EFA4-4BCC-9396-94BED50D9DC3}" type="presParOf" srcId="{39A5A293-E2CA-4D58-A2A5-5E8251A1F798}" destId="{47B9008F-FE7D-49E7-9E7F-A5CC605EBBA3}" srcOrd="0" destOrd="0" presId="urn:microsoft.com/office/officeart/2005/8/layout/orgChart1"/>
    <dgm:cxn modelId="{024027AF-D056-426B-ADF5-91650F97D159}" type="presParOf" srcId="{47B9008F-FE7D-49E7-9E7F-A5CC605EBBA3}" destId="{414AF116-D15D-4DF1-B842-2CAD0302A089}" srcOrd="0" destOrd="0" presId="urn:microsoft.com/office/officeart/2005/8/layout/orgChart1"/>
    <dgm:cxn modelId="{70C363CC-C467-404F-A31C-6822FC4B2610}" type="presParOf" srcId="{414AF116-D15D-4DF1-B842-2CAD0302A089}" destId="{F27E76A1-1EF2-450E-925B-67A90CBF9E7B}" srcOrd="0" destOrd="0" presId="urn:microsoft.com/office/officeart/2005/8/layout/orgChart1"/>
    <dgm:cxn modelId="{C7D394B5-0EDA-4BD8-B888-A4A0262A31FC}" type="presParOf" srcId="{414AF116-D15D-4DF1-B842-2CAD0302A089}" destId="{B9FFFFE0-98B9-41E7-BE3F-68DCE0E19A05}" srcOrd="1" destOrd="0" presId="urn:microsoft.com/office/officeart/2005/8/layout/orgChart1"/>
    <dgm:cxn modelId="{503839AC-D754-4407-985B-777E7DD996ED}" type="presParOf" srcId="{47B9008F-FE7D-49E7-9E7F-A5CC605EBBA3}" destId="{02F4A09B-6293-4E9A-8AF4-D9DB03257286}" srcOrd="1" destOrd="0" presId="urn:microsoft.com/office/officeart/2005/8/layout/orgChart1"/>
    <dgm:cxn modelId="{F586593E-C6BD-439B-A2F6-41C4B9184C1C}" type="presParOf" srcId="{02F4A09B-6293-4E9A-8AF4-D9DB03257286}" destId="{920DF6FB-D29E-4B26-984E-C6B8399E936C}" srcOrd="0" destOrd="0" presId="urn:microsoft.com/office/officeart/2005/8/layout/orgChart1"/>
    <dgm:cxn modelId="{D955F7E3-27CE-4610-9F56-BAEC2F9A0184}" type="presParOf" srcId="{02F4A09B-6293-4E9A-8AF4-D9DB03257286}" destId="{5998050B-20F7-4223-80BE-547D9AA579CB}" srcOrd="1" destOrd="0" presId="urn:microsoft.com/office/officeart/2005/8/layout/orgChart1"/>
    <dgm:cxn modelId="{7C314074-4D43-4CC4-BF8D-C7D4C2943FDE}" type="presParOf" srcId="{5998050B-20F7-4223-80BE-547D9AA579CB}" destId="{96CA32E4-4373-413C-AAF7-E4F2189E969B}" srcOrd="0" destOrd="0" presId="urn:microsoft.com/office/officeart/2005/8/layout/orgChart1"/>
    <dgm:cxn modelId="{A309BB1B-0DE3-4896-BD9C-E8109D1E2905}" type="presParOf" srcId="{96CA32E4-4373-413C-AAF7-E4F2189E969B}" destId="{5B38DB5B-402D-4AE5-80F3-384D1CE4D677}" srcOrd="0" destOrd="0" presId="urn:microsoft.com/office/officeart/2005/8/layout/orgChart1"/>
    <dgm:cxn modelId="{D14F0DF0-1ABE-4351-AE25-8B12A7AAE2E8}" type="presParOf" srcId="{96CA32E4-4373-413C-AAF7-E4F2189E969B}" destId="{B16E8825-44EF-4EF8-959C-58E4D811601C}" srcOrd="1" destOrd="0" presId="urn:microsoft.com/office/officeart/2005/8/layout/orgChart1"/>
    <dgm:cxn modelId="{E3ADDB68-9704-4EF9-AE2F-F719CBE00956}" type="presParOf" srcId="{5998050B-20F7-4223-80BE-547D9AA579CB}" destId="{11879E43-C969-41F7-BE82-B448228F38B4}" srcOrd="1" destOrd="0" presId="urn:microsoft.com/office/officeart/2005/8/layout/orgChart1"/>
    <dgm:cxn modelId="{FCDB6F71-7321-406D-82E0-172F986EC2D1}" type="presParOf" srcId="{11879E43-C969-41F7-BE82-B448228F38B4}" destId="{C971250F-2D4A-47BB-9C86-3BEC82D59854}" srcOrd="0" destOrd="0" presId="urn:microsoft.com/office/officeart/2005/8/layout/orgChart1"/>
    <dgm:cxn modelId="{26A6C21F-6201-4760-98DE-6D4FF918575B}" type="presParOf" srcId="{11879E43-C969-41F7-BE82-B448228F38B4}" destId="{FDD2C74E-629C-43A0-A12B-519CD165247C}" srcOrd="1" destOrd="0" presId="urn:microsoft.com/office/officeart/2005/8/layout/orgChart1"/>
    <dgm:cxn modelId="{87893DF4-6535-4A8E-8388-2A20B46F7167}" type="presParOf" srcId="{FDD2C74E-629C-43A0-A12B-519CD165247C}" destId="{181D9946-382A-48D5-9F0C-40D44209BF68}" srcOrd="0" destOrd="0" presId="urn:microsoft.com/office/officeart/2005/8/layout/orgChart1"/>
    <dgm:cxn modelId="{0187FBE5-9086-4A48-BDC0-25830B0B4F13}" type="presParOf" srcId="{181D9946-382A-48D5-9F0C-40D44209BF68}" destId="{1AF2361C-CE5E-41A8-9B46-85A4F3253588}" srcOrd="0" destOrd="0" presId="urn:microsoft.com/office/officeart/2005/8/layout/orgChart1"/>
    <dgm:cxn modelId="{24895F72-5E23-461D-AF8D-03E1B34D989D}" type="presParOf" srcId="{181D9946-382A-48D5-9F0C-40D44209BF68}" destId="{EFD3815C-BC28-4E34-8490-2DF3876C9343}" srcOrd="1" destOrd="0" presId="urn:microsoft.com/office/officeart/2005/8/layout/orgChart1"/>
    <dgm:cxn modelId="{839FA6CA-074C-4B19-AD3D-10CE8D49588C}" type="presParOf" srcId="{FDD2C74E-629C-43A0-A12B-519CD165247C}" destId="{04570BF8-E831-4E24-8425-F3FE15FE8877}" srcOrd="1" destOrd="0" presId="urn:microsoft.com/office/officeart/2005/8/layout/orgChart1"/>
    <dgm:cxn modelId="{A6D2B843-682E-4473-8CAA-A7BD90DC0BB8}" type="presParOf" srcId="{FDD2C74E-629C-43A0-A12B-519CD165247C}" destId="{4845DD25-3E5B-4B2C-883D-D16E8175722B}" srcOrd="2" destOrd="0" presId="urn:microsoft.com/office/officeart/2005/8/layout/orgChart1"/>
    <dgm:cxn modelId="{D2B706E3-9F22-4656-B795-1D3E7E4C0003}" type="presParOf" srcId="{11879E43-C969-41F7-BE82-B448228F38B4}" destId="{12BFA8B0-666C-438F-B023-A5ADE46AD521}" srcOrd="2" destOrd="0" presId="urn:microsoft.com/office/officeart/2005/8/layout/orgChart1"/>
    <dgm:cxn modelId="{8186A2E4-904E-478F-9C68-222C7658C2F0}" type="presParOf" srcId="{11879E43-C969-41F7-BE82-B448228F38B4}" destId="{027595DC-06BF-4157-826A-CD6D7544678B}" srcOrd="3" destOrd="0" presId="urn:microsoft.com/office/officeart/2005/8/layout/orgChart1"/>
    <dgm:cxn modelId="{F70D960B-3556-480A-927C-EA4429529C72}" type="presParOf" srcId="{027595DC-06BF-4157-826A-CD6D7544678B}" destId="{F7D93A0B-805C-4BBE-A710-13350EE0C2E0}" srcOrd="0" destOrd="0" presId="urn:microsoft.com/office/officeart/2005/8/layout/orgChart1"/>
    <dgm:cxn modelId="{83FEC657-C423-4A72-8DCE-78AF3255C41D}" type="presParOf" srcId="{F7D93A0B-805C-4BBE-A710-13350EE0C2E0}" destId="{1ABF43C8-231F-4B27-B8CE-C2386C0DC5CE}" srcOrd="0" destOrd="0" presId="urn:microsoft.com/office/officeart/2005/8/layout/orgChart1"/>
    <dgm:cxn modelId="{FB33AACB-B14A-471E-B0EE-9FEB5553ADAD}" type="presParOf" srcId="{F7D93A0B-805C-4BBE-A710-13350EE0C2E0}" destId="{A17C919B-BCCF-4D15-A0CC-161ACD28AD77}" srcOrd="1" destOrd="0" presId="urn:microsoft.com/office/officeart/2005/8/layout/orgChart1"/>
    <dgm:cxn modelId="{590A60F0-080B-4165-81AC-6D880310BD75}" type="presParOf" srcId="{027595DC-06BF-4157-826A-CD6D7544678B}" destId="{09A1972C-6176-446A-9F71-D8E6F4A983C2}" srcOrd="1" destOrd="0" presId="urn:microsoft.com/office/officeart/2005/8/layout/orgChart1"/>
    <dgm:cxn modelId="{0F79D706-83DB-4EAC-B516-8960BF7422AB}" type="presParOf" srcId="{027595DC-06BF-4157-826A-CD6D7544678B}" destId="{1B7539CF-08F3-4EF8-BF9F-418AB391CD62}" srcOrd="2" destOrd="0" presId="urn:microsoft.com/office/officeart/2005/8/layout/orgChart1"/>
    <dgm:cxn modelId="{EA235968-745F-41EB-A947-6311504BFE36}" type="presParOf" srcId="{5998050B-20F7-4223-80BE-547D9AA579CB}" destId="{6C0929EF-8E5A-4FFA-8A21-175975188DBA}" srcOrd="2" destOrd="0" presId="urn:microsoft.com/office/officeart/2005/8/layout/orgChart1"/>
    <dgm:cxn modelId="{D64389E1-1F33-40FF-8C9A-C568BEDA5962}" type="presParOf" srcId="{02F4A09B-6293-4E9A-8AF4-D9DB03257286}" destId="{8EF54093-3ECD-41B0-B1D8-73EF0F5042DB}" srcOrd="2" destOrd="0" presId="urn:microsoft.com/office/officeart/2005/8/layout/orgChart1"/>
    <dgm:cxn modelId="{86FB3093-036A-499D-A675-CD9B9ADFAA98}" type="presParOf" srcId="{02F4A09B-6293-4E9A-8AF4-D9DB03257286}" destId="{AD4D69AF-78D3-4464-AA89-073A33305207}" srcOrd="3" destOrd="0" presId="urn:microsoft.com/office/officeart/2005/8/layout/orgChart1"/>
    <dgm:cxn modelId="{4D616271-3B89-4182-9A60-FFC27EBC8001}" type="presParOf" srcId="{AD4D69AF-78D3-4464-AA89-073A33305207}" destId="{D1C0961C-1798-4709-946B-588CDA479C85}" srcOrd="0" destOrd="0" presId="urn:microsoft.com/office/officeart/2005/8/layout/orgChart1"/>
    <dgm:cxn modelId="{EDE6D7C7-7041-4023-B1F4-511235210233}" type="presParOf" srcId="{D1C0961C-1798-4709-946B-588CDA479C85}" destId="{86CA4474-17D2-4EBF-8390-1AD741C6447D}" srcOrd="0" destOrd="0" presId="urn:microsoft.com/office/officeart/2005/8/layout/orgChart1"/>
    <dgm:cxn modelId="{502BCFF4-C787-4F9E-A1EB-E25105F0418C}" type="presParOf" srcId="{D1C0961C-1798-4709-946B-588CDA479C85}" destId="{A833A344-57FF-4F7B-A1FF-66F08FFD30AF}" srcOrd="1" destOrd="0" presId="urn:microsoft.com/office/officeart/2005/8/layout/orgChart1"/>
    <dgm:cxn modelId="{88DB2988-A233-4C41-979A-654BB3EC347E}" type="presParOf" srcId="{AD4D69AF-78D3-4464-AA89-073A33305207}" destId="{16F79D11-5C0A-491C-856C-57CA420BA21C}" srcOrd="1" destOrd="0" presId="urn:microsoft.com/office/officeart/2005/8/layout/orgChart1"/>
    <dgm:cxn modelId="{57E63E6E-626C-44B7-AEAB-204829A9D80F}" type="presParOf" srcId="{16F79D11-5C0A-491C-856C-57CA420BA21C}" destId="{173AE1A7-B9EB-47EC-897A-DE15CC36E34B}" srcOrd="0" destOrd="0" presId="urn:microsoft.com/office/officeart/2005/8/layout/orgChart1"/>
    <dgm:cxn modelId="{7A3B4EDC-65CF-4A7B-BAEB-70BCDADD1516}" type="presParOf" srcId="{16F79D11-5C0A-491C-856C-57CA420BA21C}" destId="{948A1DEC-F408-417B-985E-6C349B486220}" srcOrd="1" destOrd="0" presId="urn:microsoft.com/office/officeart/2005/8/layout/orgChart1"/>
    <dgm:cxn modelId="{20E9F67A-AD9D-4AD9-80D2-9A770550EAB4}" type="presParOf" srcId="{948A1DEC-F408-417B-985E-6C349B486220}" destId="{152C578A-3F10-4359-95DA-C214A79EBEAD}" srcOrd="0" destOrd="0" presId="urn:microsoft.com/office/officeart/2005/8/layout/orgChart1"/>
    <dgm:cxn modelId="{944CFBC9-32CC-495E-AFE7-32E01050C46F}" type="presParOf" srcId="{152C578A-3F10-4359-95DA-C214A79EBEAD}" destId="{0148E089-84F6-47EA-8DE5-88B465C28AA3}" srcOrd="0" destOrd="0" presId="urn:microsoft.com/office/officeart/2005/8/layout/orgChart1"/>
    <dgm:cxn modelId="{5CECADD9-659B-46AA-AB01-A275C32AF21C}" type="presParOf" srcId="{152C578A-3F10-4359-95DA-C214A79EBEAD}" destId="{ED386744-2FBA-4E1F-8831-E2EFF5076228}" srcOrd="1" destOrd="0" presId="urn:microsoft.com/office/officeart/2005/8/layout/orgChart1"/>
    <dgm:cxn modelId="{C6CE36A1-E84A-4BA0-8357-C5E589B2B4E3}" type="presParOf" srcId="{948A1DEC-F408-417B-985E-6C349B486220}" destId="{80361790-2322-4784-B455-937F3504D0FE}" srcOrd="1" destOrd="0" presId="urn:microsoft.com/office/officeart/2005/8/layout/orgChart1"/>
    <dgm:cxn modelId="{6650D61B-ED15-40E7-A89C-95B0425183DA}" type="presParOf" srcId="{948A1DEC-F408-417B-985E-6C349B486220}" destId="{5361336C-EFDF-4282-A3F1-3E9BCDDA8152}" srcOrd="2" destOrd="0" presId="urn:microsoft.com/office/officeart/2005/8/layout/orgChart1"/>
    <dgm:cxn modelId="{9015C75B-FC1F-4EAF-B630-2735D16EB4BD}" type="presParOf" srcId="{16F79D11-5C0A-491C-856C-57CA420BA21C}" destId="{F79EA6DC-9795-456E-9FC6-B87AE63CCE60}" srcOrd="2" destOrd="0" presId="urn:microsoft.com/office/officeart/2005/8/layout/orgChart1"/>
    <dgm:cxn modelId="{E18E77F5-A132-417E-8C5C-7E3859AF0C04}" type="presParOf" srcId="{16F79D11-5C0A-491C-856C-57CA420BA21C}" destId="{570A9AFC-E0C6-454A-AEDE-B219B34F5C14}" srcOrd="3" destOrd="0" presId="urn:microsoft.com/office/officeart/2005/8/layout/orgChart1"/>
    <dgm:cxn modelId="{0421DB21-9A3C-43EA-B558-91F679C460BD}" type="presParOf" srcId="{570A9AFC-E0C6-454A-AEDE-B219B34F5C14}" destId="{B28830C3-DA2A-4B4C-9819-B554A8AA743E}" srcOrd="0" destOrd="0" presId="urn:microsoft.com/office/officeart/2005/8/layout/orgChart1"/>
    <dgm:cxn modelId="{898FDD4F-A01F-450A-8386-54004306C95A}" type="presParOf" srcId="{B28830C3-DA2A-4B4C-9819-B554A8AA743E}" destId="{562F1977-B972-4541-A47E-A079B6DDEC0D}" srcOrd="0" destOrd="0" presId="urn:microsoft.com/office/officeart/2005/8/layout/orgChart1"/>
    <dgm:cxn modelId="{BE1C49F8-CB9B-42F1-B1B6-D049FA8B9964}" type="presParOf" srcId="{B28830C3-DA2A-4B4C-9819-B554A8AA743E}" destId="{7D30F236-7F6B-4026-B938-3909CC933D9E}" srcOrd="1" destOrd="0" presId="urn:microsoft.com/office/officeart/2005/8/layout/orgChart1"/>
    <dgm:cxn modelId="{023767D0-1E28-45E0-9628-E842EB3AFD94}" type="presParOf" srcId="{570A9AFC-E0C6-454A-AEDE-B219B34F5C14}" destId="{A83E0523-0621-425A-9067-4993BF95E7EB}" srcOrd="1" destOrd="0" presId="urn:microsoft.com/office/officeart/2005/8/layout/orgChart1"/>
    <dgm:cxn modelId="{71D2987F-3EDF-4738-A229-6C7B39DFCA92}" type="presParOf" srcId="{570A9AFC-E0C6-454A-AEDE-B219B34F5C14}" destId="{45081184-6E23-4EE2-9AD3-DE80CE5D385B}" srcOrd="2" destOrd="0" presId="urn:microsoft.com/office/officeart/2005/8/layout/orgChart1"/>
    <dgm:cxn modelId="{BEF24185-2837-4A0D-94DF-768F48289651}" type="presParOf" srcId="{AD4D69AF-78D3-4464-AA89-073A33305207}" destId="{FED00EAD-5A87-4668-9017-BE686809E4C5}" srcOrd="2" destOrd="0" presId="urn:microsoft.com/office/officeart/2005/8/layout/orgChart1"/>
    <dgm:cxn modelId="{46C81894-945C-47BD-A3C6-425EB5310306}" type="presParOf" srcId="{02F4A09B-6293-4E9A-8AF4-D9DB03257286}" destId="{FAF3AA5D-9B21-443B-AF33-544057F7D00E}" srcOrd="4" destOrd="0" presId="urn:microsoft.com/office/officeart/2005/8/layout/orgChart1"/>
    <dgm:cxn modelId="{E8E4FFAF-59C9-4586-80A3-5BB36C243365}" type="presParOf" srcId="{02F4A09B-6293-4E9A-8AF4-D9DB03257286}" destId="{A2A8866A-8E8D-4317-A421-09FFB77DDD21}" srcOrd="5" destOrd="0" presId="urn:microsoft.com/office/officeart/2005/8/layout/orgChart1"/>
    <dgm:cxn modelId="{CFE3C7E2-FE5F-4D7B-A48A-78D77AB4D7AB}" type="presParOf" srcId="{A2A8866A-8E8D-4317-A421-09FFB77DDD21}" destId="{F20C96DD-D143-4091-8D6A-AF44DF885488}" srcOrd="0" destOrd="0" presId="urn:microsoft.com/office/officeart/2005/8/layout/orgChart1"/>
    <dgm:cxn modelId="{0F388745-5786-4163-8F7A-03BDC13B146E}" type="presParOf" srcId="{F20C96DD-D143-4091-8D6A-AF44DF885488}" destId="{9B047A93-54BA-4005-AAD6-96015E405A7C}" srcOrd="0" destOrd="0" presId="urn:microsoft.com/office/officeart/2005/8/layout/orgChart1"/>
    <dgm:cxn modelId="{5FA81918-9B2B-4FC2-85A1-81A04F49E333}" type="presParOf" srcId="{F20C96DD-D143-4091-8D6A-AF44DF885488}" destId="{D58CF0AC-9A0E-4EA3-8C0B-D0290BAD1054}" srcOrd="1" destOrd="0" presId="urn:microsoft.com/office/officeart/2005/8/layout/orgChart1"/>
    <dgm:cxn modelId="{CF3D48D8-58BD-4394-AEB4-C342AEEE321F}" type="presParOf" srcId="{A2A8866A-8E8D-4317-A421-09FFB77DDD21}" destId="{47B7C6E5-BD14-46AB-87A9-670E0FADC963}" srcOrd="1" destOrd="0" presId="urn:microsoft.com/office/officeart/2005/8/layout/orgChart1"/>
    <dgm:cxn modelId="{0B72A88F-17A3-4BB0-BCA3-B796D5BA2E80}" type="presParOf" srcId="{A2A8866A-8E8D-4317-A421-09FFB77DDD21}" destId="{4EE303D7-5A96-420D-9187-84E84D166AFE}" srcOrd="2" destOrd="0" presId="urn:microsoft.com/office/officeart/2005/8/layout/orgChart1"/>
    <dgm:cxn modelId="{AFD09B9C-7655-4175-902E-7F58E97626DC}" type="presParOf" srcId="{02F4A09B-6293-4E9A-8AF4-D9DB03257286}" destId="{E93950F8-4A4D-478E-B2D8-D878771F6C63}" srcOrd="6" destOrd="0" presId="urn:microsoft.com/office/officeart/2005/8/layout/orgChart1"/>
    <dgm:cxn modelId="{0CD0DEBC-D219-4D20-A904-97FBBE1071A7}" type="presParOf" srcId="{02F4A09B-6293-4E9A-8AF4-D9DB03257286}" destId="{BCA3A4CF-7D79-4332-B054-4E3BA5EF0A99}" srcOrd="7" destOrd="0" presId="urn:microsoft.com/office/officeart/2005/8/layout/orgChart1"/>
    <dgm:cxn modelId="{2D358CC2-49AF-47C1-ADA7-351CC71F5185}" type="presParOf" srcId="{BCA3A4CF-7D79-4332-B054-4E3BA5EF0A99}" destId="{63DF6192-8FD5-44E0-8E98-6BFC7D307034}" srcOrd="0" destOrd="0" presId="urn:microsoft.com/office/officeart/2005/8/layout/orgChart1"/>
    <dgm:cxn modelId="{B4454CF6-6027-4C47-858A-E0451CAC577D}" type="presParOf" srcId="{63DF6192-8FD5-44E0-8E98-6BFC7D307034}" destId="{FA28EB03-6BCA-48E9-BE5F-C89231F58C82}" srcOrd="0" destOrd="0" presId="urn:microsoft.com/office/officeart/2005/8/layout/orgChart1"/>
    <dgm:cxn modelId="{FDD939CC-1C98-4C16-8197-940924C5DB34}" type="presParOf" srcId="{63DF6192-8FD5-44E0-8E98-6BFC7D307034}" destId="{AB4ED31A-0B61-4BE8-BADB-4330D17ECBCD}" srcOrd="1" destOrd="0" presId="urn:microsoft.com/office/officeart/2005/8/layout/orgChart1"/>
    <dgm:cxn modelId="{13A4875F-1EC4-4C88-BB20-C2BC7FC1D7DB}" type="presParOf" srcId="{BCA3A4CF-7D79-4332-B054-4E3BA5EF0A99}" destId="{0F7C129A-EED4-457A-9DC2-86E139C6135C}" srcOrd="1" destOrd="0" presId="urn:microsoft.com/office/officeart/2005/8/layout/orgChart1"/>
    <dgm:cxn modelId="{7A089722-AF89-4A79-93B7-F60F99E0B7BB}" type="presParOf" srcId="{BCA3A4CF-7D79-4332-B054-4E3BA5EF0A99}" destId="{AD49EEB9-4EAD-440A-B647-2FC44E45DC6B}" srcOrd="2" destOrd="0" presId="urn:microsoft.com/office/officeart/2005/8/layout/orgChart1"/>
    <dgm:cxn modelId="{5C125414-65D7-4F4E-80E8-7F8FBB6CF2B9}" type="presParOf" srcId="{47B9008F-FE7D-49E7-9E7F-A5CC605EBBA3}" destId="{0F46D1D8-5775-44CC-A2F7-A9384A5B5AD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322090-198C-4EDB-AF38-47EB8FE485BB}">
      <dsp:nvSpPr>
        <dsp:cNvPr id="0" name=""/>
        <dsp:cNvSpPr/>
      </dsp:nvSpPr>
      <dsp:spPr>
        <a:xfrm>
          <a:off x="841247" y="0"/>
          <a:ext cx="9534142" cy="373075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19C934-863C-4A2E-B9C9-60F5F2C66348}">
      <dsp:nvSpPr>
        <dsp:cNvPr id="0" name=""/>
        <dsp:cNvSpPr/>
      </dsp:nvSpPr>
      <dsp:spPr>
        <a:xfrm>
          <a:off x="245363" y="1119225"/>
          <a:ext cx="10725910" cy="14923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0" kern="1200" baseline="0"/>
            <a:t>Атестація здобувачів третього освітньо-наукового рівня та присудження їм ступеня доктора філософії в Дніпровському національному університеті імені Олеся Гончара (ДНУ) відбувається відповідно до Положення про порядок присудження ступеня доктора філософії та скасування рішення разової спеціалізованої вченої ради про присудження ступеня доктора філософії у Дніпровському національному університеті імені Олеся Гончара, затвердженого рішенням вченої ради ДНУ від «19» травня 2022 р., протокол № 11, та введеного в дію наказом ректора ДНУ від «20» травня 2022 р. № 147, зі змінами, внесеними рішенням вченої ради ДНУ від «23» листопада 2023 р., протокол № 3, та введеного в дію наказом ректора ДНУ від «24» листопада 2023 р. № 331.</a:t>
          </a:r>
          <a:endParaRPr lang="ru-UA" sz="1400" kern="1200"/>
        </a:p>
      </dsp:txBody>
      <dsp:txXfrm>
        <a:off x="318211" y="1192073"/>
        <a:ext cx="10580214" cy="13466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35E542-72A6-4376-B97B-76646C993AA5}">
      <dsp:nvSpPr>
        <dsp:cNvPr id="0" name=""/>
        <dsp:cNvSpPr/>
      </dsp:nvSpPr>
      <dsp:spPr>
        <a:xfrm>
          <a:off x="0" y="0"/>
          <a:ext cx="11582395" cy="3375406"/>
        </a:xfrm>
        <a:prstGeom prst="roundRect">
          <a:avLst>
            <a:gd name="adj" fmla="val 85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2083844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/>
            <a:t>КОРИСНІ ПОСИЛАННЯ</a:t>
          </a:r>
          <a:endParaRPr lang="ru-UA" sz="2000" b="1" kern="1200" dirty="0"/>
        </a:p>
      </dsp:txBody>
      <dsp:txXfrm>
        <a:off x="84033" y="84033"/>
        <a:ext cx="11414329" cy="3207340"/>
      </dsp:txXfrm>
    </dsp:sp>
    <dsp:sp modelId="{CB389C89-98F6-4784-A60C-222A57B5A185}">
      <dsp:nvSpPr>
        <dsp:cNvPr id="0" name=""/>
        <dsp:cNvSpPr/>
      </dsp:nvSpPr>
      <dsp:spPr>
        <a:xfrm>
          <a:off x="289559" y="583384"/>
          <a:ext cx="2379246" cy="2690166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/>
            <a:t>Про затвердження Порядку присудження ступеня доктора філософії та скасування рішення разової спеціалізованої вченої ради закладу вищої освіти, наукової установи про присудження ступеня доктора філософії. Постанова Кабінету Міністрів України 12.01.2022 № 44 (зі змінами, внесеними згідно із постановами КМ № 341 від 21.03.2022, № 502 від 19.05.2023). </a:t>
          </a:r>
          <a:r>
            <a:rPr lang="en-US" sz="1200" kern="1200" dirty="0"/>
            <a:t>https://zakon.rada.gov.ua/laws/show/44-2022-%D0%BF#Text</a:t>
          </a:r>
          <a:endParaRPr lang="ru-UA" sz="1200" kern="1200" dirty="0"/>
        </a:p>
      </dsp:txBody>
      <dsp:txXfrm>
        <a:off x="362729" y="656554"/>
        <a:ext cx="2232906" cy="2543826"/>
      </dsp:txXfrm>
    </dsp:sp>
    <dsp:sp modelId="{F24D78D8-E723-4938-91BA-66AB58E990E2}">
      <dsp:nvSpPr>
        <dsp:cNvPr id="0" name=""/>
        <dsp:cNvSpPr/>
      </dsp:nvSpPr>
      <dsp:spPr>
        <a:xfrm>
          <a:off x="2697436" y="583384"/>
          <a:ext cx="2285064" cy="2690166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-130718"/>
              <a:satOff val="-5990"/>
              <a:lumOff val="869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/>
            <a:t>Положення про порядок присудження ступеня доктора філософії та скасування рішення разової спеціалізованої вченої ради про присудження ступеня доктора філософії у Дніпровському національному університеті імені Олеся Гончара </a:t>
          </a:r>
          <a:r>
            <a:rPr lang="en-US" sz="1200" kern="1200" dirty="0"/>
            <a:t>https://www.dnu.dp.ua/docs/%D0%9D-331%20%D0%B2%D1%96%D0%B4%2024_11_2023_skasuvannya%20rishennya%20razovoyi.pdf.</a:t>
          </a:r>
          <a:endParaRPr lang="ru-UA" sz="1200" kern="1200" dirty="0"/>
        </a:p>
      </dsp:txBody>
      <dsp:txXfrm>
        <a:off x="2767710" y="653658"/>
        <a:ext cx="2144516" cy="2549618"/>
      </dsp:txXfrm>
    </dsp:sp>
    <dsp:sp modelId="{0255B416-6C90-4BD0-9E6D-10124162D6B7}">
      <dsp:nvSpPr>
        <dsp:cNvPr id="0" name=""/>
        <dsp:cNvSpPr/>
      </dsp:nvSpPr>
      <dsp:spPr>
        <a:xfrm>
          <a:off x="5011132" y="583384"/>
          <a:ext cx="2385792" cy="2690166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-261435"/>
              <a:satOff val="-11980"/>
              <a:lumOff val="173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/>
            <a:t>Положення про підготовку здобувачів вищої освіти ступеня доктора філософії та доктора наук у Дніпровському національному університеті імені Олеся Гончара </a:t>
          </a:r>
          <a:r>
            <a:rPr lang="en-US" sz="1200" kern="1200" dirty="0"/>
            <a:t>https://www.dnu.dp.ua/docs/%D0%9D-332%20%D0%B2%D1%96%D0%B4%2024_11_2023%20Polozhennya%20pro%20pidtogovku%20stupenya%20doktora%20filosofiyi.pdf. </a:t>
          </a:r>
          <a:endParaRPr lang="ru-UA" sz="1200" kern="1200" dirty="0"/>
        </a:p>
      </dsp:txBody>
      <dsp:txXfrm>
        <a:off x="5084503" y="656755"/>
        <a:ext cx="2239050" cy="2543424"/>
      </dsp:txXfrm>
    </dsp:sp>
    <dsp:sp modelId="{D4FB3F66-8E0C-4A78-B27B-B95EC4B1F0C1}">
      <dsp:nvSpPr>
        <dsp:cNvPr id="0" name=""/>
        <dsp:cNvSpPr/>
      </dsp:nvSpPr>
      <dsp:spPr>
        <a:xfrm>
          <a:off x="7425555" y="583384"/>
          <a:ext cx="1813284" cy="2690166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-392153"/>
              <a:satOff val="-17970"/>
              <a:lumOff val="2609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/>
            <a:t>Положення про запобігання та виявлення фактів порушення академічної доброчесності у ДНУ </a:t>
          </a:r>
          <a:r>
            <a:rPr lang="en-US" sz="1200" kern="1200" dirty="0"/>
            <a:t>https://www.dnu.dp.ua/docs/dnu/polozhennya/Polozhennya_Akadem_dobrochesnist'-2020.pdf. </a:t>
          </a:r>
          <a:endParaRPr lang="ru-UA" sz="1200" kern="1200" dirty="0"/>
        </a:p>
      </dsp:txBody>
      <dsp:txXfrm>
        <a:off x="7481320" y="639149"/>
        <a:ext cx="1701754" cy="2578636"/>
      </dsp:txXfrm>
    </dsp:sp>
    <dsp:sp modelId="{53E1FE8E-A3EC-49C5-8123-4E3624641138}">
      <dsp:nvSpPr>
        <dsp:cNvPr id="0" name=""/>
        <dsp:cNvSpPr/>
      </dsp:nvSpPr>
      <dsp:spPr>
        <a:xfrm>
          <a:off x="9267469" y="577915"/>
          <a:ext cx="2025039" cy="2690166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-522870"/>
              <a:satOff val="-23960"/>
              <a:lumOff val="3479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/>
            <a:t>Про внесення змін до деяких постанов Кабінету Міністрів України з питань підготовки та атестації здобувачів наукових ступенів. Постанова Кабінету Міністрів України від 19.05.2023 р. № 502 </a:t>
          </a:r>
          <a:r>
            <a:rPr lang="en-US" sz="1200" kern="1200" dirty="0"/>
            <a:t>https://zakon.rada.gov.ua/laws/show/502-2023-%D0%BF#Text.</a:t>
          </a:r>
          <a:endParaRPr lang="ru-UA" sz="1200" kern="1200" dirty="0"/>
        </a:p>
      </dsp:txBody>
      <dsp:txXfrm>
        <a:off x="9329746" y="640192"/>
        <a:ext cx="1900485" cy="25656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7EF9E7-669B-4442-BDA2-FCF31848D5C2}">
      <dsp:nvSpPr>
        <dsp:cNvPr id="0" name=""/>
        <dsp:cNvSpPr/>
      </dsp:nvSpPr>
      <dsp:spPr>
        <a:xfrm>
          <a:off x="2126" y="733"/>
          <a:ext cx="4478592" cy="1116841"/>
        </a:xfrm>
        <a:prstGeom prst="roundRect">
          <a:avLst>
            <a:gd name="adj" fmla="val 10000"/>
          </a:avLst>
        </a:prstGeom>
        <a:solidFill>
          <a:schemeClr val="accent6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/>
            <a:t>Отримання довідки про виконання </a:t>
          </a:r>
          <a:r>
            <a:rPr lang="uk-UA" sz="2000" kern="1200" dirty="0" err="1"/>
            <a:t>освітньо</a:t>
          </a:r>
          <a:r>
            <a:rPr lang="uk-UA" sz="2000" kern="1200" dirty="0"/>
            <a:t>-наукової програми і висновка наукового керівника</a:t>
          </a:r>
          <a:endParaRPr lang="ru-UA" sz="2000" kern="1200" dirty="0"/>
        </a:p>
      </dsp:txBody>
      <dsp:txXfrm>
        <a:off x="34837" y="33444"/>
        <a:ext cx="4413170" cy="1051419"/>
      </dsp:txXfrm>
    </dsp:sp>
    <dsp:sp modelId="{9C4069E4-8E41-4DD8-ABF6-527A9621E803}">
      <dsp:nvSpPr>
        <dsp:cNvPr id="0" name=""/>
        <dsp:cNvSpPr/>
      </dsp:nvSpPr>
      <dsp:spPr>
        <a:xfrm>
          <a:off x="6498" y="1203134"/>
          <a:ext cx="4469849" cy="904690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i="1" kern="1200" dirty="0"/>
            <a:t>Не пізніше ніж протягом дев’яти місяців до завершення нормативного строку навчання за акредитованою </a:t>
          </a:r>
          <a:r>
            <a:rPr lang="uk-UA" sz="1400" i="1" kern="1200" dirty="0" err="1"/>
            <a:t>освітньо</a:t>
          </a:r>
          <a:r>
            <a:rPr lang="uk-UA" sz="1400" i="1" kern="1200" dirty="0"/>
            <a:t>-науковою програмою</a:t>
          </a:r>
          <a:endParaRPr lang="ru-UA" sz="1400" i="1" kern="1200" dirty="0"/>
        </a:p>
      </dsp:txBody>
      <dsp:txXfrm>
        <a:off x="32995" y="1229631"/>
        <a:ext cx="4416855" cy="851696"/>
      </dsp:txXfrm>
    </dsp:sp>
    <dsp:sp modelId="{B03AF0AF-9D9D-4BD9-B7B6-2E51971414F4}">
      <dsp:nvSpPr>
        <dsp:cNvPr id="0" name=""/>
        <dsp:cNvSpPr/>
      </dsp:nvSpPr>
      <dsp:spPr>
        <a:xfrm>
          <a:off x="15215" y="2193384"/>
          <a:ext cx="1453631" cy="993014"/>
        </a:xfrm>
        <a:prstGeom prst="roundRect">
          <a:avLst>
            <a:gd name="adj" fmla="val 10000"/>
          </a:avLst>
        </a:prstGeom>
        <a:solidFill>
          <a:schemeClr val="accent6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/>
            <a:t>Науковий керівник / керівники</a:t>
          </a:r>
          <a:endParaRPr lang="ru-UA" sz="1600" kern="1200" dirty="0"/>
        </a:p>
      </dsp:txBody>
      <dsp:txXfrm>
        <a:off x="44299" y="2222468"/>
        <a:ext cx="1395463" cy="934846"/>
      </dsp:txXfrm>
    </dsp:sp>
    <dsp:sp modelId="{4F672B2B-32B8-4380-968D-303578371369}">
      <dsp:nvSpPr>
        <dsp:cNvPr id="0" name=""/>
        <dsp:cNvSpPr/>
      </dsp:nvSpPr>
      <dsp:spPr>
        <a:xfrm>
          <a:off x="23687" y="3271958"/>
          <a:ext cx="1436688" cy="2683400"/>
        </a:xfrm>
        <a:prstGeom prst="roundRect">
          <a:avLst>
            <a:gd name="adj" fmla="val 10000"/>
          </a:avLst>
        </a:prstGeom>
        <a:solidFill>
          <a:schemeClr val="accent6">
            <a:tint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>
              <a:solidFill>
                <a:srgbClr val="FFFF00"/>
              </a:solidFill>
            </a:rPr>
            <a:t>1) Висновок наукового керівника/ керівників (підпис засвідчує учений секретар університету)</a:t>
          </a:r>
          <a:endParaRPr lang="ru-UA" sz="1500" kern="1200" dirty="0">
            <a:solidFill>
              <a:srgbClr val="FFFF00"/>
            </a:solidFill>
          </a:endParaRPr>
        </a:p>
      </dsp:txBody>
      <dsp:txXfrm>
        <a:off x="65766" y="3314037"/>
        <a:ext cx="1352530" cy="2599242"/>
      </dsp:txXfrm>
    </dsp:sp>
    <dsp:sp modelId="{24D5A314-5A06-467B-85C1-27D5FFA7DADB}">
      <dsp:nvSpPr>
        <dsp:cNvPr id="0" name=""/>
        <dsp:cNvSpPr/>
      </dsp:nvSpPr>
      <dsp:spPr>
        <a:xfrm>
          <a:off x="1529840" y="2193384"/>
          <a:ext cx="2937789" cy="993014"/>
        </a:xfrm>
        <a:prstGeom prst="roundRect">
          <a:avLst>
            <a:gd name="adj" fmla="val 10000"/>
          </a:avLst>
        </a:prstGeom>
        <a:solidFill>
          <a:schemeClr val="accent6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/>
            <a:t>Здобувач (подає до відділу аспірантури)</a:t>
          </a:r>
          <a:endParaRPr lang="ru-UA" sz="1600" kern="1200" dirty="0"/>
        </a:p>
      </dsp:txBody>
      <dsp:txXfrm>
        <a:off x="1558924" y="2222468"/>
        <a:ext cx="2879621" cy="934846"/>
      </dsp:txXfrm>
    </dsp:sp>
    <dsp:sp modelId="{78C1EB88-1391-41E7-858F-1DD372D40AF3}">
      <dsp:nvSpPr>
        <dsp:cNvPr id="0" name=""/>
        <dsp:cNvSpPr/>
      </dsp:nvSpPr>
      <dsp:spPr>
        <a:xfrm>
          <a:off x="1541277" y="3271958"/>
          <a:ext cx="1442313" cy="2683400"/>
        </a:xfrm>
        <a:prstGeom prst="roundRect">
          <a:avLst>
            <a:gd name="adj" fmla="val 10000"/>
          </a:avLst>
        </a:prstGeom>
        <a:solidFill>
          <a:schemeClr val="accent6">
            <a:tint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>
              <a:solidFill>
                <a:srgbClr val="FFFF00"/>
              </a:solidFill>
            </a:rPr>
            <a:t>2) Письмова заява щодо отримання довідки про виконання </a:t>
          </a:r>
          <a:r>
            <a:rPr lang="uk-UA" sz="1500" kern="1200" dirty="0" err="1">
              <a:solidFill>
                <a:srgbClr val="FFFF00"/>
              </a:solidFill>
            </a:rPr>
            <a:t>освітньо</a:t>
          </a:r>
          <a:r>
            <a:rPr lang="uk-UA" sz="1500" kern="1200" dirty="0">
              <a:solidFill>
                <a:srgbClr val="FFFF00"/>
              </a:solidFill>
            </a:rPr>
            <a:t>-наукової програми (з висновком наукового керівника)</a:t>
          </a:r>
          <a:endParaRPr lang="ru-UA" sz="1500" kern="1200" dirty="0">
            <a:solidFill>
              <a:srgbClr val="FFFF00"/>
            </a:solidFill>
          </a:endParaRPr>
        </a:p>
      </dsp:txBody>
      <dsp:txXfrm>
        <a:off x="1583521" y="3314202"/>
        <a:ext cx="1357825" cy="2598912"/>
      </dsp:txXfrm>
    </dsp:sp>
    <dsp:sp modelId="{F263A898-1588-441F-ADCF-671A4CCEDC56}">
      <dsp:nvSpPr>
        <dsp:cNvPr id="0" name=""/>
        <dsp:cNvSpPr/>
      </dsp:nvSpPr>
      <dsp:spPr>
        <a:xfrm>
          <a:off x="3013879" y="3271958"/>
          <a:ext cx="1442313" cy="2683400"/>
        </a:xfrm>
        <a:prstGeom prst="roundRect">
          <a:avLst>
            <a:gd name="adj" fmla="val 10000"/>
          </a:avLst>
        </a:prstGeom>
        <a:solidFill>
          <a:schemeClr val="accent6">
            <a:tint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>
              <a:solidFill>
                <a:srgbClr val="FFFF00"/>
              </a:solidFill>
            </a:rPr>
            <a:t>3) Доповідна записка за підписом декана факультету про призначення відповідальної особи із забезпечення діяльності разової ради</a:t>
          </a:r>
          <a:endParaRPr lang="ru-UA" sz="1500" kern="1200" dirty="0">
            <a:solidFill>
              <a:srgbClr val="FFFF00"/>
            </a:solidFill>
          </a:endParaRPr>
        </a:p>
      </dsp:txBody>
      <dsp:txXfrm>
        <a:off x="3056123" y="3314202"/>
        <a:ext cx="1357825" cy="25989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7EF9E7-669B-4442-BDA2-FCF31848D5C2}">
      <dsp:nvSpPr>
        <dsp:cNvPr id="0" name=""/>
        <dsp:cNvSpPr/>
      </dsp:nvSpPr>
      <dsp:spPr>
        <a:xfrm>
          <a:off x="5013" y="2509"/>
          <a:ext cx="7258691" cy="9082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/>
            <a:t>Подання заяви про отримання висновку про наукову новизну, теоретичне та практичне значення результатів</a:t>
          </a:r>
          <a:endParaRPr lang="ru-UA" sz="2000" kern="1200" dirty="0"/>
        </a:p>
      </dsp:txBody>
      <dsp:txXfrm>
        <a:off x="31616" y="29112"/>
        <a:ext cx="7205485" cy="855072"/>
      </dsp:txXfrm>
    </dsp:sp>
    <dsp:sp modelId="{9C4069E4-8E41-4DD8-ABF6-527A9621E803}">
      <dsp:nvSpPr>
        <dsp:cNvPr id="0" name=""/>
        <dsp:cNvSpPr/>
      </dsp:nvSpPr>
      <dsp:spPr>
        <a:xfrm>
          <a:off x="24196" y="1005465"/>
          <a:ext cx="7244521" cy="66031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i="1" kern="1200"/>
            <a:t>Не пізніше ніж за 6 місяців до  завершення нормативного строку навчання за акредитованою освітньо-науковою програмою</a:t>
          </a:r>
          <a:endParaRPr lang="ru-UA" sz="1400" kern="1200" dirty="0"/>
        </a:p>
      </dsp:txBody>
      <dsp:txXfrm>
        <a:off x="43536" y="1024805"/>
        <a:ext cx="7205841" cy="621633"/>
      </dsp:txXfrm>
    </dsp:sp>
    <dsp:sp modelId="{B03AF0AF-9D9D-4BD9-B7B6-2E51971414F4}">
      <dsp:nvSpPr>
        <dsp:cNvPr id="0" name=""/>
        <dsp:cNvSpPr/>
      </dsp:nvSpPr>
      <dsp:spPr>
        <a:xfrm>
          <a:off x="52422" y="1743762"/>
          <a:ext cx="7216263" cy="4134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/>
            <a:t>Здобувач (подає голові  </a:t>
          </a:r>
          <a:r>
            <a:rPr lang="uk-UA" sz="1600" kern="1200" dirty="0" err="1"/>
            <a:t>міжкафедрального</a:t>
          </a:r>
          <a:r>
            <a:rPr lang="uk-UA" sz="1600" kern="1200" dirty="0"/>
            <a:t> наукового семінару)</a:t>
          </a:r>
          <a:endParaRPr lang="ru-UA" sz="1600" kern="1200" dirty="0"/>
        </a:p>
      </dsp:txBody>
      <dsp:txXfrm>
        <a:off x="64532" y="1755872"/>
        <a:ext cx="7192043" cy="389249"/>
      </dsp:txXfrm>
    </dsp:sp>
    <dsp:sp modelId="{4F672B2B-32B8-4380-968D-303578371369}">
      <dsp:nvSpPr>
        <dsp:cNvPr id="0" name=""/>
        <dsp:cNvSpPr/>
      </dsp:nvSpPr>
      <dsp:spPr>
        <a:xfrm>
          <a:off x="111682" y="2304580"/>
          <a:ext cx="1172822" cy="28705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0" kern="1200" dirty="0">
              <a:solidFill>
                <a:srgbClr val="002060"/>
              </a:solidFill>
            </a:rPr>
            <a:t>1) Письмова </a:t>
          </a:r>
          <a:r>
            <a:rPr lang="uk-UA" sz="1200" b="1" kern="1200" dirty="0">
              <a:solidFill>
                <a:srgbClr val="002060"/>
              </a:solidFill>
              <a:hlinkClick xmlns:r="http://schemas.openxmlformats.org/officeDocument/2006/relationships" r:id="rId1" action="ppaction://hlinkfile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заява</a:t>
          </a:r>
          <a:r>
            <a:rPr lang="uk-UA" sz="1200" b="0" kern="1200" dirty="0">
              <a:solidFill>
                <a:srgbClr val="002060"/>
              </a:solidFill>
            </a:rPr>
            <a:t> на ім’я голови </a:t>
          </a:r>
          <a:r>
            <a:rPr lang="uk-UA" sz="1200" b="0" kern="1200" dirty="0" err="1">
              <a:solidFill>
                <a:srgbClr val="002060"/>
              </a:solidFill>
            </a:rPr>
            <a:t>міжкафедрального</a:t>
          </a:r>
          <a:r>
            <a:rPr lang="uk-UA" sz="1200" b="0" kern="1200" dirty="0">
              <a:solidFill>
                <a:srgbClr val="002060"/>
              </a:solidFill>
            </a:rPr>
            <a:t> наукового семінару про отримання висновку про наукову новизну, теоретичне та практичне значення результатів</a:t>
          </a:r>
          <a:endParaRPr lang="ru-UA" sz="1200" b="0" kern="1200" dirty="0">
            <a:solidFill>
              <a:srgbClr val="002060"/>
            </a:solidFill>
          </a:endParaRPr>
        </a:p>
      </dsp:txBody>
      <dsp:txXfrm>
        <a:off x="146033" y="2338931"/>
        <a:ext cx="1104120" cy="2801799"/>
      </dsp:txXfrm>
    </dsp:sp>
    <dsp:sp modelId="{AC738063-5618-4939-9CCA-1B754819FAAC}">
      <dsp:nvSpPr>
        <dsp:cNvPr id="0" name=""/>
        <dsp:cNvSpPr/>
      </dsp:nvSpPr>
      <dsp:spPr>
        <a:xfrm>
          <a:off x="1306095" y="2280591"/>
          <a:ext cx="1172822" cy="28921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0" kern="1200" dirty="0">
              <a:solidFill>
                <a:srgbClr val="002060"/>
              </a:solidFill>
            </a:rPr>
            <a:t>2) Дисертація в друкованому та електронному вигляді (формат </a:t>
          </a:r>
          <a:r>
            <a:rPr lang="en-US" sz="1200" b="0" kern="1200" dirty="0">
              <a:solidFill>
                <a:srgbClr val="002060"/>
              </a:solidFill>
            </a:rPr>
            <a:t>doc</a:t>
          </a:r>
          <a:r>
            <a:rPr lang="ru-RU" sz="1200" b="0" kern="1200" dirty="0">
              <a:solidFill>
                <a:srgbClr val="002060"/>
              </a:solidFill>
            </a:rPr>
            <a:t> / </a:t>
          </a:r>
          <a:r>
            <a:rPr lang="en-US" sz="1200" b="0" kern="1200" dirty="0">
              <a:solidFill>
                <a:srgbClr val="002060"/>
              </a:solidFill>
            </a:rPr>
            <a:t>docx</a:t>
          </a:r>
          <a:r>
            <a:rPr lang="uk-UA" sz="1200" b="0" kern="1200" dirty="0">
              <a:solidFill>
                <a:srgbClr val="002060"/>
              </a:solidFill>
            </a:rPr>
            <a:t>)</a:t>
          </a:r>
          <a:endParaRPr lang="ru-UA" sz="1200" b="0" kern="1200" dirty="0">
            <a:solidFill>
              <a:srgbClr val="002060"/>
            </a:solidFill>
          </a:endParaRPr>
        </a:p>
      </dsp:txBody>
      <dsp:txXfrm>
        <a:off x="1340446" y="2314942"/>
        <a:ext cx="1104120" cy="2823420"/>
      </dsp:txXfrm>
    </dsp:sp>
    <dsp:sp modelId="{D6EBCF36-9AD7-4E42-BECA-AECC92C2BDF0}">
      <dsp:nvSpPr>
        <dsp:cNvPr id="0" name=""/>
        <dsp:cNvSpPr/>
      </dsp:nvSpPr>
      <dsp:spPr>
        <a:xfrm>
          <a:off x="2503547" y="2280591"/>
          <a:ext cx="1172822" cy="28921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0" kern="1200" dirty="0">
              <a:solidFill>
                <a:srgbClr val="002060"/>
              </a:solidFill>
            </a:rPr>
            <a:t>3) Наукові публікації (або їх копії, кожну з яких засвідчено здобувачем, деканом або завідувачем кафедри та вченим секретарем університету)</a:t>
          </a:r>
          <a:endParaRPr lang="ru-UA" sz="1200" b="0" kern="1200" dirty="0">
            <a:solidFill>
              <a:srgbClr val="002060"/>
            </a:solidFill>
          </a:endParaRPr>
        </a:p>
      </dsp:txBody>
      <dsp:txXfrm>
        <a:off x="2537898" y="2314942"/>
        <a:ext cx="1104120" cy="2823420"/>
      </dsp:txXfrm>
    </dsp:sp>
    <dsp:sp modelId="{21C78117-612C-410C-A03F-4E65FAD63482}">
      <dsp:nvSpPr>
        <dsp:cNvPr id="0" name=""/>
        <dsp:cNvSpPr/>
      </dsp:nvSpPr>
      <dsp:spPr>
        <a:xfrm>
          <a:off x="3700998" y="2280591"/>
          <a:ext cx="1172822" cy="28921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0" kern="1200" dirty="0">
              <a:solidFill>
                <a:srgbClr val="002060"/>
              </a:solidFill>
            </a:rPr>
            <a:t>4)  Довідка про виконання </a:t>
          </a:r>
          <a:r>
            <a:rPr lang="uk-UA" sz="1200" b="0" kern="1200" dirty="0" err="1">
              <a:solidFill>
                <a:srgbClr val="002060"/>
              </a:solidFill>
            </a:rPr>
            <a:t>освітньо</a:t>
          </a:r>
          <a:r>
            <a:rPr lang="uk-UA" sz="1200" b="0" kern="1200" dirty="0">
              <a:solidFill>
                <a:srgbClr val="002060"/>
              </a:solidFill>
            </a:rPr>
            <a:t>-наукової програми</a:t>
          </a:r>
          <a:endParaRPr lang="ru-UA" sz="1200" b="0" kern="1200" dirty="0">
            <a:solidFill>
              <a:srgbClr val="002060"/>
            </a:solidFill>
          </a:endParaRPr>
        </a:p>
      </dsp:txBody>
      <dsp:txXfrm>
        <a:off x="3735349" y="2314942"/>
        <a:ext cx="1104120" cy="2823420"/>
      </dsp:txXfrm>
    </dsp:sp>
    <dsp:sp modelId="{C350B58A-B0F9-4B62-A74C-4C2A138D4306}">
      <dsp:nvSpPr>
        <dsp:cNvPr id="0" name=""/>
        <dsp:cNvSpPr/>
      </dsp:nvSpPr>
      <dsp:spPr>
        <a:xfrm>
          <a:off x="4898450" y="2280591"/>
          <a:ext cx="1172822" cy="28921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0" kern="1200" dirty="0">
              <a:solidFill>
                <a:srgbClr val="002060"/>
              </a:solidFill>
            </a:rPr>
            <a:t>5) Висновок наукового керівника/ керівників</a:t>
          </a:r>
          <a:endParaRPr lang="ru-UA" sz="1200" b="0" kern="1200" dirty="0">
            <a:solidFill>
              <a:srgbClr val="002060"/>
            </a:solidFill>
          </a:endParaRPr>
        </a:p>
      </dsp:txBody>
      <dsp:txXfrm>
        <a:off x="4932801" y="2314942"/>
        <a:ext cx="1104120" cy="2823420"/>
      </dsp:txXfrm>
    </dsp:sp>
    <dsp:sp modelId="{926FC46E-BA39-4A10-9056-C4CF08098D2B}">
      <dsp:nvSpPr>
        <dsp:cNvPr id="0" name=""/>
        <dsp:cNvSpPr/>
      </dsp:nvSpPr>
      <dsp:spPr>
        <a:xfrm>
          <a:off x="6095895" y="2280591"/>
          <a:ext cx="1172822" cy="28921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0" kern="1200" dirty="0">
              <a:solidFill>
                <a:srgbClr val="002060"/>
              </a:solidFill>
            </a:rPr>
            <a:t>6) Копія свідоцтва про зміну прізвища (у разі потреби)</a:t>
          </a:r>
          <a:endParaRPr lang="ru-UA" sz="1200" b="0" kern="1200" dirty="0">
            <a:solidFill>
              <a:srgbClr val="002060"/>
            </a:solidFill>
          </a:endParaRPr>
        </a:p>
      </dsp:txBody>
      <dsp:txXfrm>
        <a:off x="6130246" y="2314942"/>
        <a:ext cx="1104120" cy="28234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F09B8F-CA29-46A1-8C42-9E25D4E6A4D2}">
      <dsp:nvSpPr>
        <dsp:cNvPr id="0" name=""/>
        <dsp:cNvSpPr/>
      </dsp:nvSpPr>
      <dsp:spPr>
        <a:xfrm rot="5400000">
          <a:off x="7027641" y="-2964453"/>
          <a:ext cx="1500530" cy="7433704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i="1" kern="1200" dirty="0"/>
            <a:t>Протягом місяця з дня подання заяви про </a:t>
          </a:r>
          <a:r>
            <a:rPr lang="uk-UA" sz="1400" kern="1200" dirty="0"/>
            <a:t> </a:t>
          </a:r>
          <a:r>
            <a:rPr lang="uk-UA" sz="1400" i="1" kern="1200" dirty="0"/>
            <a:t>отримання висновку про наукову новизну, теоретичне та практичне значення результатів</a:t>
          </a:r>
          <a:endParaRPr lang="ru-UA" sz="1400" i="1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1" kern="1200" dirty="0">
              <a:highlight>
                <a:srgbClr val="F2F2F2"/>
              </a:highlight>
            </a:rPr>
            <a:t>Відповідальна особа по факультету (кафедрі) по перевірці на плагіат</a:t>
          </a:r>
          <a:endParaRPr lang="ru-UA" sz="1400" b="1" kern="1200" dirty="0">
            <a:highlight>
              <a:srgbClr val="F2F2F2"/>
            </a:highlight>
          </a:endParaRPr>
        </a:p>
        <a:p>
          <a:pPr marL="342900" lvl="3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/>
            <a:t>1) Висновок комісії про перевірку дисертації на плагіат (склад комісії визначає голова </a:t>
          </a:r>
          <a:r>
            <a:rPr lang="uk-UA" sz="1400" kern="1200" dirty="0" err="1"/>
            <a:t>міжкафедрального</a:t>
          </a:r>
          <a:r>
            <a:rPr lang="uk-UA" sz="1400" kern="1200" dirty="0"/>
            <a:t> наукового семінару)</a:t>
          </a:r>
          <a:endParaRPr lang="ru-UA" sz="1400" kern="1200" dirty="0"/>
        </a:p>
        <a:p>
          <a:pPr marL="342900" lvl="3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/>
            <a:t>2) Службове розпорядження про призначення відповідальної особи із забезпечення діяльності разової ради</a:t>
          </a:r>
          <a:endParaRPr lang="ru-UA" sz="1400" kern="1200" dirty="0"/>
        </a:p>
      </dsp:txBody>
      <dsp:txXfrm rot="-5400000">
        <a:off x="4061054" y="75384"/>
        <a:ext cx="7360454" cy="1354030"/>
      </dsp:txXfrm>
    </dsp:sp>
    <dsp:sp modelId="{6CF9D3D3-CFDA-4472-B1B3-A3AD3071E5AE}">
      <dsp:nvSpPr>
        <dsp:cNvPr id="0" name=""/>
        <dsp:cNvSpPr/>
      </dsp:nvSpPr>
      <dsp:spPr>
        <a:xfrm>
          <a:off x="120405" y="46757"/>
          <a:ext cx="3940648" cy="141128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/>
            <a:t>Отримання висновку</a:t>
          </a:r>
          <a:br>
            <a:rPr lang="uk-UA" sz="2000" b="1" kern="1200" dirty="0"/>
          </a:br>
          <a:r>
            <a:rPr lang="uk-UA" sz="2000" b="1" kern="1200" dirty="0"/>
            <a:t>про перевірку дисертації </a:t>
          </a:r>
          <a:br>
            <a:rPr lang="uk-UA" sz="2000" b="1" kern="1200" dirty="0"/>
          </a:br>
          <a:r>
            <a:rPr lang="uk-UA" sz="2000" b="1" kern="1200" dirty="0"/>
            <a:t>на плагіат</a:t>
          </a:r>
          <a:endParaRPr lang="ru-UA" sz="2000" b="1" kern="1200" dirty="0"/>
        </a:p>
      </dsp:txBody>
      <dsp:txXfrm>
        <a:off x="189298" y="115650"/>
        <a:ext cx="3802862" cy="1273497"/>
      </dsp:txXfrm>
    </dsp:sp>
    <dsp:sp modelId="{5CB81EFA-1EDB-47F0-A33E-340D527FD1B7}">
      <dsp:nvSpPr>
        <dsp:cNvPr id="0" name=""/>
        <dsp:cNvSpPr/>
      </dsp:nvSpPr>
      <dsp:spPr>
        <a:xfrm rot="5400000">
          <a:off x="7098841" y="-1280473"/>
          <a:ext cx="1358130" cy="7433704"/>
        </a:xfrm>
        <a:prstGeom prst="round2SameRect">
          <a:avLst/>
        </a:prstGeom>
        <a:solidFill>
          <a:schemeClr val="accent4">
            <a:tint val="40000"/>
            <a:alpha val="90000"/>
            <a:hueOff val="-6100949"/>
            <a:satOff val="-272"/>
            <a:lumOff val="-832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-6100949"/>
              <a:satOff val="-272"/>
              <a:lumOff val="-83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i="1" kern="1200" dirty="0"/>
            <a:t>Не пізніше ніж через місяць з дня подання заяви про </a:t>
          </a:r>
          <a:r>
            <a:rPr lang="uk-UA" sz="1400" kern="1200" dirty="0"/>
            <a:t> </a:t>
          </a:r>
          <a:r>
            <a:rPr lang="uk-UA" sz="1400" i="1" kern="1200" dirty="0"/>
            <a:t>отримання висновку про наукову новизну, теоретичне та практичне значення результатів</a:t>
          </a:r>
          <a:endParaRPr lang="ru-UA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1" kern="1200" dirty="0">
              <a:highlight>
                <a:srgbClr val="F2F2F2"/>
              </a:highlight>
            </a:rPr>
            <a:t>Голова, секретар </a:t>
          </a:r>
          <a:r>
            <a:rPr lang="uk-UA" sz="1400" b="1" kern="1200" dirty="0" err="1">
              <a:highlight>
                <a:srgbClr val="F2F2F2"/>
              </a:highlight>
            </a:rPr>
            <a:t>міжкафедрального</a:t>
          </a:r>
          <a:r>
            <a:rPr lang="uk-UA" sz="1400" b="1" kern="1200" dirty="0">
              <a:highlight>
                <a:srgbClr val="F2F2F2"/>
              </a:highlight>
            </a:rPr>
            <a:t> наукового семінару, здобувач.)</a:t>
          </a:r>
          <a:endParaRPr lang="ru-UA" sz="1400" b="1" kern="1200" dirty="0">
            <a:highlight>
              <a:srgbClr val="F2F2F2"/>
            </a:highlight>
          </a:endParaRPr>
        </a:p>
        <a:p>
          <a:pPr marL="342900" lvl="3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/>
            <a:t>1) Презентація (доповідь) на </a:t>
          </a:r>
          <a:r>
            <a:rPr lang="uk-UA" sz="1400" kern="1200" dirty="0" err="1"/>
            <a:t>міжкафедральному</a:t>
          </a:r>
          <a:r>
            <a:rPr lang="uk-UA" sz="1400" kern="1200" dirty="0"/>
            <a:t> науковому семінарі</a:t>
          </a:r>
          <a:endParaRPr lang="ru-UA" sz="1400" b="0" kern="1200" dirty="0"/>
        </a:p>
      </dsp:txBody>
      <dsp:txXfrm rot="-5400000">
        <a:off x="4061054" y="1823612"/>
        <a:ext cx="7367406" cy="1225534"/>
      </dsp:txXfrm>
    </dsp:sp>
    <dsp:sp modelId="{930CF57E-ECC1-4C56-8792-5560A1A3F84E}">
      <dsp:nvSpPr>
        <dsp:cNvPr id="0" name=""/>
        <dsp:cNvSpPr/>
      </dsp:nvSpPr>
      <dsp:spPr>
        <a:xfrm>
          <a:off x="120405" y="1587547"/>
          <a:ext cx="3940648" cy="1697662"/>
        </a:xfrm>
        <a:prstGeom prst="roundRect">
          <a:avLst/>
        </a:prstGeom>
        <a:solidFill>
          <a:schemeClr val="accent4">
            <a:hueOff val="-5495408"/>
            <a:satOff val="34650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/>
            <a:t>Публічна презентація наукових результатів дисертації та її обговорення на засіданні </a:t>
          </a:r>
          <a:r>
            <a:rPr lang="uk-UA" sz="2000" b="1" kern="1200" dirty="0" err="1"/>
            <a:t>міжкафедрального</a:t>
          </a:r>
          <a:r>
            <a:rPr lang="uk-UA" sz="2000" b="1" kern="1200" dirty="0"/>
            <a:t> наукового семінару</a:t>
          </a:r>
          <a:endParaRPr lang="ru-UA" sz="2000" b="1" kern="1200" dirty="0"/>
        </a:p>
      </dsp:txBody>
      <dsp:txXfrm>
        <a:off x="203278" y="1670420"/>
        <a:ext cx="3774902" cy="1531916"/>
      </dsp:txXfrm>
    </dsp:sp>
    <dsp:sp modelId="{D6FD6362-180A-4322-AE20-912CD1C6AA5F}">
      <dsp:nvSpPr>
        <dsp:cNvPr id="0" name=""/>
        <dsp:cNvSpPr/>
      </dsp:nvSpPr>
      <dsp:spPr>
        <a:xfrm rot="5400000">
          <a:off x="7098841" y="332306"/>
          <a:ext cx="1358130" cy="7433704"/>
        </a:xfrm>
        <a:prstGeom prst="round2SameRect">
          <a:avLst/>
        </a:prstGeom>
        <a:solidFill>
          <a:schemeClr val="accent4">
            <a:tint val="40000"/>
            <a:alpha val="90000"/>
            <a:hueOff val="-12201898"/>
            <a:satOff val="-545"/>
            <a:lumOff val="-1664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-12201898"/>
              <a:satOff val="-545"/>
              <a:lumOff val="-16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i="1" kern="1200"/>
            <a:t>Не пізніше ніж протягом двох тижнів з дня проведення презентації</a:t>
          </a:r>
          <a:endParaRPr lang="ru-UA" sz="1400" b="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1" kern="1200" dirty="0">
              <a:highlight>
                <a:srgbClr val="F2F2F2"/>
              </a:highlight>
            </a:rPr>
            <a:t>Голова, секретар </a:t>
          </a:r>
          <a:r>
            <a:rPr lang="uk-UA" sz="1400" b="1" kern="1200" dirty="0" err="1">
              <a:highlight>
                <a:srgbClr val="F2F2F2"/>
              </a:highlight>
            </a:rPr>
            <a:t>міжкафедрального</a:t>
          </a:r>
          <a:r>
            <a:rPr lang="uk-UA" sz="1400" b="1" kern="1200" dirty="0">
              <a:highlight>
                <a:srgbClr val="F2F2F2"/>
              </a:highlight>
            </a:rPr>
            <a:t> наукового семінару, відповідальна особа із забезпечення діяльності разової спеціалізованої вченої ради</a:t>
          </a:r>
          <a:endParaRPr lang="ru-UA" sz="1400" b="1" kern="1200" dirty="0">
            <a:highlight>
              <a:srgbClr val="F2F2F2"/>
            </a:highlight>
          </a:endParaRPr>
        </a:p>
        <a:p>
          <a:pPr marL="342900" lvl="3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/>
            <a:t>1) Висновок про наукову новизну, теоретичне та практичне значення результатів із пропозиціями щодо кандидатур до складу разової ради (2 прим.)</a:t>
          </a:r>
          <a:endParaRPr lang="ru-UA" sz="1400" kern="1200" dirty="0"/>
        </a:p>
      </dsp:txBody>
      <dsp:txXfrm rot="-5400000">
        <a:off x="4061054" y="3436391"/>
        <a:ext cx="7367406" cy="1225534"/>
      </dsp:txXfrm>
    </dsp:sp>
    <dsp:sp modelId="{9A34B646-2765-4937-8D86-41E75A276D58}">
      <dsp:nvSpPr>
        <dsp:cNvPr id="0" name=""/>
        <dsp:cNvSpPr/>
      </dsp:nvSpPr>
      <dsp:spPr>
        <a:xfrm>
          <a:off x="120405" y="3408027"/>
          <a:ext cx="3940648" cy="1282261"/>
        </a:xfrm>
        <a:prstGeom prst="roundRect">
          <a:avLst/>
        </a:prstGeom>
        <a:solidFill>
          <a:schemeClr val="accent4">
            <a:hueOff val="-10990815"/>
            <a:satOff val="69299"/>
            <a:lumOff val="-1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/>
            <a:t>Отримання висновку про наукову новизну, теоретичне та практичне значення результатів</a:t>
          </a:r>
          <a:endParaRPr lang="ru-UA" sz="2000" b="1" kern="1200" dirty="0"/>
        </a:p>
      </dsp:txBody>
      <dsp:txXfrm>
        <a:off x="183000" y="3470622"/>
        <a:ext cx="3815458" cy="115707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3228A9-4902-4D17-BF70-E7A3AEF16045}">
      <dsp:nvSpPr>
        <dsp:cNvPr id="0" name=""/>
        <dsp:cNvSpPr/>
      </dsp:nvSpPr>
      <dsp:spPr>
        <a:xfrm>
          <a:off x="384860" y="0"/>
          <a:ext cx="1296863" cy="972648"/>
        </a:xfrm>
        <a:prstGeom prst="up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01C577-A1A3-4EF4-916A-7EA744D9202C}">
      <dsp:nvSpPr>
        <dsp:cNvPr id="0" name=""/>
        <dsp:cNvSpPr/>
      </dsp:nvSpPr>
      <dsp:spPr>
        <a:xfrm>
          <a:off x="1779756" y="0"/>
          <a:ext cx="10082094" cy="972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0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>
              <a:solidFill>
                <a:srgbClr val="014E7D"/>
              </a:solidFill>
            </a:rPr>
            <a:t>У </a:t>
          </a:r>
          <a:r>
            <a:rPr lang="ru-RU" sz="1400" b="0" kern="1200" dirty="0" err="1">
              <a:solidFill>
                <a:srgbClr val="014E7D"/>
              </a:solidFill>
            </a:rPr>
            <a:t>разі</a:t>
          </a:r>
          <a:r>
            <a:rPr lang="ru-RU" sz="1400" b="0" kern="1200" dirty="0">
              <a:solidFill>
                <a:srgbClr val="014E7D"/>
              </a:solidFill>
            </a:rPr>
            <a:t> </a:t>
          </a:r>
          <a:r>
            <a:rPr lang="ru-RU" sz="1400" b="0" kern="1200" dirty="0" err="1">
              <a:solidFill>
                <a:srgbClr val="014E7D"/>
              </a:solidFill>
            </a:rPr>
            <a:t>отримання</a:t>
          </a:r>
          <a:r>
            <a:rPr lang="ru-RU" sz="1400" b="0" kern="1200" dirty="0">
              <a:solidFill>
                <a:srgbClr val="014E7D"/>
              </a:solidFill>
            </a:rPr>
            <a:t> </a:t>
          </a:r>
          <a:r>
            <a:rPr lang="ru-RU" sz="1400" b="1" kern="1200" dirty="0">
              <a:solidFill>
                <a:srgbClr val="014E7D"/>
              </a:solidFill>
            </a:rPr>
            <a:t>негативного </a:t>
          </a:r>
          <a:r>
            <a:rPr lang="ru-RU" sz="1400" b="1" kern="1200" dirty="0" err="1">
              <a:solidFill>
                <a:srgbClr val="014E7D"/>
              </a:solidFill>
            </a:rPr>
            <a:t>висновку</a:t>
          </a:r>
          <a:r>
            <a:rPr lang="ru-RU" sz="1400" b="1" kern="1200" dirty="0">
              <a:solidFill>
                <a:srgbClr val="014E7D"/>
              </a:solidFill>
            </a:rPr>
            <a:t> </a:t>
          </a:r>
          <a:r>
            <a:rPr lang="ru-RU" sz="1400" b="0" kern="1200" dirty="0">
              <a:solidFill>
                <a:srgbClr val="014E7D"/>
              </a:solidFill>
            </a:rPr>
            <a:t>про </a:t>
          </a:r>
          <a:r>
            <a:rPr lang="ru-RU" sz="1400" b="0" kern="1200" dirty="0" err="1">
              <a:solidFill>
                <a:srgbClr val="014E7D"/>
              </a:solidFill>
            </a:rPr>
            <a:t>наукову</a:t>
          </a:r>
          <a:r>
            <a:rPr lang="ru-RU" sz="1400" b="0" kern="1200" dirty="0">
              <a:solidFill>
                <a:srgbClr val="014E7D"/>
              </a:solidFill>
            </a:rPr>
            <a:t> новизну, </a:t>
          </a:r>
          <a:r>
            <a:rPr lang="ru-RU" sz="1400" b="0" kern="1200" dirty="0" err="1">
              <a:solidFill>
                <a:srgbClr val="014E7D"/>
              </a:solidFill>
            </a:rPr>
            <a:t>теоретичне</a:t>
          </a:r>
          <a:r>
            <a:rPr lang="ru-RU" sz="1400" b="0" kern="1200" dirty="0">
              <a:solidFill>
                <a:srgbClr val="014E7D"/>
              </a:solidFill>
            </a:rPr>
            <a:t> та </a:t>
          </a:r>
          <a:r>
            <a:rPr lang="ru-RU" sz="1400" b="0" kern="1200" dirty="0" err="1">
              <a:solidFill>
                <a:srgbClr val="014E7D"/>
              </a:solidFill>
            </a:rPr>
            <a:t>практичне</a:t>
          </a:r>
          <a:r>
            <a:rPr lang="ru-RU" sz="1400" b="0" kern="1200" dirty="0">
              <a:solidFill>
                <a:srgbClr val="014E7D"/>
              </a:solidFill>
            </a:rPr>
            <a:t> </a:t>
          </a:r>
          <a:r>
            <a:rPr lang="ru-RU" sz="1400" b="0" kern="1200" dirty="0" err="1">
              <a:solidFill>
                <a:srgbClr val="014E7D"/>
              </a:solidFill>
            </a:rPr>
            <a:t>значення</a:t>
          </a:r>
          <a:r>
            <a:rPr lang="ru-RU" sz="1400" b="0" kern="1200" dirty="0">
              <a:solidFill>
                <a:srgbClr val="014E7D"/>
              </a:solidFill>
            </a:rPr>
            <a:t> </a:t>
          </a:r>
          <a:r>
            <a:rPr lang="ru-RU" sz="1400" b="0" kern="1200" dirty="0" err="1">
              <a:solidFill>
                <a:srgbClr val="014E7D"/>
              </a:solidFill>
            </a:rPr>
            <a:t>результатів</a:t>
          </a:r>
          <a:r>
            <a:rPr lang="ru-RU" sz="1400" b="0" kern="1200" dirty="0">
              <a:solidFill>
                <a:srgbClr val="014E7D"/>
              </a:solidFill>
            </a:rPr>
            <a:t> </a:t>
          </a:r>
          <a:r>
            <a:rPr lang="ru-RU" sz="1400" b="0" kern="1200" dirty="0" err="1">
              <a:solidFill>
                <a:srgbClr val="014E7D"/>
              </a:solidFill>
            </a:rPr>
            <a:t>дисертації</a:t>
          </a:r>
          <a:r>
            <a:rPr lang="ru-RU" sz="1400" b="0" kern="1200" dirty="0">
              <a:solidFill>
                <a:srgbClr val="014E7D"/>
              </a:solidFill>
            </a:rPr>
            <a:t> </a:t>
          </a:r>
          <a:r>
            <a:rPr lang="ru-RU" sz="1400" b="0" kern="1200" dirty="0" err="1">
              <a:solidFill>
                <a:srgbClr val="014E7D"/>
              </a:solidFill>
            </a:rPr>
            <a:t>здобувач</a:t>
          </a:r>
          <a:r>
            <a:rPr lang="ru-RU" sz="1400" b="0" kern="1200" dirty="0">
              <a:solidFill>
                <a:srgbClr val="014E7D"/>
              </a:solidFill>
            </a:rPr>
            <a:t> </a:t>
          </a:r>
          <a:r>
            <a:rPr lang="ru-RU" sz="1400" b="0" kern="1200" dirty="0" err="1">
              <a:solidFill>
                <a:srgbClr val="014E7D"/>
              </a:solidFill>
            </a:rPr>
            <a:t>може</a:t>
          </a:r>
          <a:r>
            <a:rPr lang="ru-RU" sz="1400" b="0" kern="1200" dirty="0">
              <a:solidFill>
                <a:srgbClr val="014E7D"/>
              </a:solidFill>
            </a:rPr>
            <a:t> повторно </a:t>
          </a:r>
          <a:r>
            <a:rPr lang="ru-RU" sz="1400" b="0" kern="1200" dirty="0" err="1">
              <a:solidFill>
                <a:srgbClr val="014E7D"/>
              </a:solidFill>
            </a:rPr>
            <a:t>звернутися</a:t>
          </a:r>
          <a:r>
            <a:rPr lang="ru-RU" sz="1400" b="0" kern="1200" dirty="0">
              <a:solidFill>
                <a:srgbClr val="014E7D"/>
              </a:solidFill>
            </a:rPr>
            <a:t> до структурного </a:t>
          </a:r>
          <a:r>
            <a:rPr lang="ru-RU" sz="1400" b="0" kern="1200" dirty="0" err="1">
              <a:solidFill>
                <a:srgbClr val="014E7D"/>
              </a:solidFill>
            </a:rPr>
            <a:t>підрозділу</a:t>
          </a:r>
          <a:r>
            <a:rPr lang="ru-RU" sz="1400" b="0" kern="1200" dirty="0">
              <a:solidFill>
                <a:srgbClr val="014E7D"/>
              </a:solidFill>
            </a:rPr>
            <a:t> закладу не </a:t>
          </a:r>
          <a:r>
            <a:rPr lang="ru-RU" sz="1400" b="0" kern="1200" dirty="0" err="1">
              <a:solidFill>
                <a:srgbClr val="014E7D"/>
              </a:solidFill>
            </a:rPr>
            <a:t>пізніше</a:t>
          </a:r>
          <a:r>
            <a:rPr lang="ru-RU" sz="1400" b="0" kern="1200" dirty="0">
              <a:solidFill>
                <a:srgbClr val="014E7D"/>
              </a:solidFill>
            </a:rPr>
            <a:t> </a:t>
          </a:r>
          <a:r>
            <a:rPr lang="ru-RU" sz="1400" b="0" kern="1200" dirty="0" err="1">
              <a:solidFill>
                <a:srgbClr val="014E7D"/>
              </a:solidFill>
            </a:rPr>
            <a:t>ніж</a:t>
          </a:r>
          <a:r>
            <a:rPr lang="ru-RU" sz="1400" b="0" kern="1200" dirty="0">
              <a:solidFill>
                <a:srgbClr val="014E7D"/>
              </a:solidFill>
            </a:rPr>
            <a:t> </a:t>
          </a:r>
          <a:r>
            <a:rPr lang="ru-RU" sz="1400" b="1" kern="1200" dirty="0" err="1">
              <a:solidFill>
                <a:srgbClr val="014E7D"/>
              </a:solidFill>
            </a:rPr>
            <a:t>протягом</a:t>
          </a:r>
          <a:r>
            <a:rPr lang="ru-RU" sz="1400" b="1" kern="1200" dirty="0">
              <a:solidFill>
                <a:srgbClr val="014E7D"/>
              </a:solidFill>
            </a:rPr>
            <a:t> шести </a:t>
          </a:r>
          <a:r>
            <a:rPr lang="ru-RU" sz="1400" b="1" kern="1200" dirty="0" err="1">
              <a:solidFill>
                <a:srgbClr val="014E7D"/>
              </a:solidFill>
            </a:rPr>
            <a:t>місяців</a:t>
          </a:r>
          <a:r>
            <a:rPr lang="ru-RU" sz="1400" b="1" kern="1200" dirty="0">
              <a:solidFill>
                <a:srgbClr val="014E7D"/>
              </a:solidFill>
            </a:rPr>
            <a:t> до </a:t>
          </a:r>
          <a:r>
            <a:rPr lang="ru-RU" sz="1400" b="1" kern="1200" dirty="0" err="1">
              <a:solidFill>
                <a:srgbClr val="014E7D"/>
              </a:solidFill>
            </a:rPr>
            <a:t>завершення</a:t>
          </a:r>
          <a:r>
            <a:rPr lang="ru-RU" sz="1400" b="1" kern="1200" dirty="0">
              <a:solidFill>
                <a:srgbClr val="014E7D"/>
              </a:solidFill>
            </a:rPr>
            <a:t> нормативного строку </a:t>
          </a:r>
          <a:r>
            <a:rPr lang="ru-RU" sz="1400" b="1" kern="1200" dirty="0" err="1">
              <a:solidFill>
                <a:srgbClr val="014E7D"/>
              </a:solidFill>
            </a:rPr>
            <a:t>навчання</a:t>
          </a:r>
          <a:r>
            <a:rPr lang="ru-RU" sz="1400" b="0" kern="1200" dirty="0">
              <a:solidFill>
                <a:srgbClr val="014E7D"/>
              </a:solidFill>
            </a:rPr>
            <a:t> за </a:t>
          </a:r>
          <a:r>
            <a:rPr lang="ru-RU" sz="1400" b="0" kern="1200" dirty="0" err="1">
              <a:solidFill>
                <a:srgbClr val="014E7D"/>
              </a:solidFill>
            </a:rPr>
            <a:t>акредитованою</a:t>
          </a:r>
          <a:r>
            <a:rPr lang="ru-RU" sz="1400" b="0" kern="1200" dirty="0">
              <a:solidFill>
                <a:srgbClr val="014E7D"/>
              </a:solidFill>
            </a:rPr>
            <a:t> </a:t>
          </a:r>
          <a:r>
            <a:rPr lang="ru-RU" sz="1400" b="0" kern="1200" dirty="0" err="1">
              <a:solidFill>
                <a:srgbClr val="014E7D"/>
              </a:solidFill>
            </a:rPr>
            <a:t>освітньо-науковою</a:t>
          </a:r>
          <a:r>
            <a:rPr lang="ru-RU" sz="1400" b="0" kern="1200" dirty="0">
              <a:solidFill>
                <a:srgbClr val="014E7D"/>
              </a:solidFill>
            </a:rPr>
            <a:t> </a:t>
          </a:r>
          <a:r>
            <a:rPr lang="ru-RU" sz="1400" b="0" kern="1200" dirty="0" err="1">
              <a:solidFill>
                <a:srgbClr val="014E7D"/>
              </a:solidFill>
            </a:rPr>
            <a:t>програмою</a:t>
          </a:r>
          <a:r>
            <a:rPr lang="ru-RU" sz="1400" b="0" kern="1200" dirty="0">
              <a:solidFill>
                <a:srgbClr val="014E7D"/>
              </a:solidFill>
            </a:rPr>
            <a:t> з </a:t>
          </a:r>
          <a:r>
            <a:rPr lang="ru-RU" sz="1400" b="0" kern="1200" dirty="0" err="1">
              <a:solidFill>
                <a:srgbClr val="014E7D"/>
              </a:solidFill>
            </a:rPr>
            <a:t>письмовою</a:t>
          </a:r>
          <a:r>
            <a:rPr lang="ru-RU" sz="1400" b="0" kern="1200" dirty="0">
              <a:solidFill>
                <a:srgbClr val="014E7D"/>
              </a:solidFill>
            </a:rPr>
            <a:t> </a:t>
          </a:r>
          <a:r>
            <a:rPr lang="ru-RU" sz="1400" b="0" kern="1200" dirty="0" err="1">
              <a:solidFill>
                <a:srgbClr val="014E7D"/>
              </a:solidFill>
            </a:rPr>
            <a:t>заявою</a:t>
          </a:r>
          <a:r>
            <a:rPr lang="ru-RU" sz="1400" b="0" kern="1200" dirty="0">
              <a:solidFill>
                <a:srgbClr val="014E7D"/>
              </a:solidFill>
            </a:rPr>
            <a:t> про </a:t>
          </a:r>
          <a:r>
            <a:rPr lang="ru-RU" sz="1400" b="0" kern="1200" dirty="0" err="1">
              <a:solidFill>
                <a:srgbClr val="014E7D"/>
              </a:solidFill>
            </a:rPr>
            <a:t>отримання</a:t>
          </a:r>
          <a:r>
            <a:rPr lang="ru-RU" sz="1400" b="0" kern="1200" dirty="0">
              <a:solidFill>
                <a:srgbClr val="014E7D"/>
              </a:solidFill>
            </a:rPr>
            <a:t> такого </a:t>
          </a:r>
          <a:r>
            <a:rPr lang="ru-RU" sz="1400" b="0" kern="1200" dirty="0" err="1">
              <a:solidFill>
                <a:srgbClr val="014E7D"/>
              </a:solidFill>
            </a:rPr>
            <a:t>висновку</a:t>
          </a:r>
          <a:r>
            <a:rPr lang="ru-RU" sz="1400" b="0" kern="1200" dirty="0">
              <a:solidFill>
                <a:srgbClr val="014E7D"/>
              </a:solidFill>
            </a:rPr>
            <a:t> </a:t>
          </a:r>
          <a:r>
            <a:rPr lang="ru-RU" sz="1400" b="0" kern="1200" dirty="0" err="1">
              <a:solidFill>
                <a:srgbClr val="014E7D"/>
              </a:solidFill>
            </a:rPr>
            <a:t>після</a:t>
          </a:r>
          <a:r>
            <a:rPr lang="ru-RU" sz="1400" b="0" kern="1200" dirty="0">
              <a:solidFill>
                <a:srgbClr val="014E7D"/>
              </a:solidFill>
            </a:rPr>
            <a:t> </a:t>
          </a:r>
          <a:r>
            <a:rPr lang="ru-RU" sz="1400" b="0" kern="1200" dirty="0" err="1">
              <a:solidFill>
                <a:srgbClr val="014E7D"/>
              </a:solidFill>
            </a:rPr>
            <a:t>доопрацювання</a:t>
          </a:r>
          <a:r>
            <a:rPr lang="ru-RU" sz="1400" b="0" kern="1200" dirty="0">
              <a:solidFill>
                <a:srgbClr val="014E7D"/>
              </a:solidFill>
            </a:rPr>
            <a:t> </a:t>
          </a:r>
          <a:r>
            <a:rPr lang="ru-RU" sz="1400" b="0" kern="1200" dirty="0" err="1">
              <a:solidFill>
                <a:srgbClr val="014E7D"/>
              </a:solidFill>
            </a:rPr>
            <a:t>дисертації</a:t>
          </a:r>
          <a:r>
            <a:rPr lang="ru-RU" sz="1400" b="0" kern="1200" dirty="0">
              <a:solidFill>
                <a:srgbClr val="014E7D"/>
              </a:solidFill>
            </a:rPr>
            <a:t> </a:t>
          </a:r>
          <a:r>
            <a:rPr lang="ru-RU" sz="1400" b="0" kern="1200" dirty="0" err="1">
              <a:solidFill>
                <a:srgbClr val="014E7D"/>
              </a:solidFill>
            </a:rPr>
            <a:t>або</a:t>
          </a:r>
          <a:r>
            <a:rPr lang="ru-RU" sz="1400" b="0" kern="1200" dirty="0">
              <a:solidFill>
                <a:srgbClr val="014E7D"/>
              </a:solidFill>
            </a:rPr>
            <a:t> </a:t>
          </a:r>
          <a:r>
            <a:rPr lang="ru-RU" sz="1400" b="1" kern="1200" dirty="0">
              <a:solidFill>
                <a:srgbClr val="014E7D"/>
              </a:solidFill>
            </a:rPr>
            <a:t>на </a:t>
          </a:r>
          <a:r>
            <a:rPr lang="ru-RU" sz="1400" b="1" kern="1200" dirty="0" err="1">
              <a:solidFill>
                <a:srgbClr val="014E7D"/>
              </a:solidFill>
            </a:rPr>
            <a:t>поновлення</a:t>
          </a:r>
          <a:r>
            <a:rPr lang="ru-RU" sz="1400" b="1" kern="1200" dirty="0">
              <a:solidFill>
                <a:srgbClr val="014E7D"/>
              </a:solidFill>
            </a:rPr>
            <a:t> в </a:t>
          </a:r>
          <a:r>
            <a:rPr lang="ru-RU" sz="1400" b="1" kern="1200" dirty="0" err="1">
              <a:solidFill>
                <a:srgbClr val="014E7D"/>
              </a:solidFill>
            </a:rPr>
            <a:t>закладі</a:t>
          </a:r>
          <a:r>
            <a:rPr lang="ru-RU" sz="1400" b="1" kern="1200" dirty="0">
              <a:solidFill>
                <a:srgbClr val="014E7D"/>
              </a:solidFill>
            </a:rPr>
            <a:t> для </a:t>
          </a:r>
          <a:r>
            <a:rPr lang="ru-RU" sz="1400" b="1" kern="1200" dirty="0" err="1">
              <a:solidFill>
                <a:srgbClr val="014E7D"/>
              </a:solidFill>
            </a:rPr>
            <a:t>завершення</a:t>
          </a:r>
          <a:r>
            <a:rPr lang="ru-RU" sz="1400" b="1" kern="1200" dirty="0">
              <a:solidFill>
                <a:srgbClr val="014E7D"/>
              </a:solidFill>
            </a:rPr>
            <a:t> </a:t>
          </a:r>
          <a:r>
            <a:rPr lang="ru-RU" sz="1400" b="1" kern="1200" dirty="0" err="1">
              <a:solidFill>
                <a:srgbClr val="014E7D"/>
              </a:solidFill>
            </a:rPr>
            <a:t>виконання</a:t>
          </a:r>
          <a:r>
            <a:rPr lang="ru-RU" sz="1400" b="1" kern="1200" dirty="0">
              <a:solidFill>
                <a:srgbClr val="014E7D"/>
              </a:solidFill>
            </a:rPr>
            <a:t> </a:t>
          </a:r>
          <a:r>
            <a:rPr lang="ru-RU" sz="1400" b="1" kern="1200" dirty="0" err="1">
              <a:solidFill>
                <a:srgbClr val="014E7D"/>
              </a:solidFill>
            </a:rPr>
            <a:t>відповідної</a:t>
          </a:r>
          <a:r>
            <a:rPr lang="ru-RU" sz="1400" b="1" kern="1200" dirty="0">
              <a:solidFill>
                <a:srgbClr val="014E7D"/>
              </a:solidFill>
            </a:rPr>
            <a:t> </a:t>
          </a:r>
          <a:r>
            <a:rPr lang="ru-RU" sz="1400" b="1" kern="1200" dirty="0" err="1">
              <a:solidFill>
                <a:srgbClr val="014E7D"/>
              </a:solidFill>
            </a:rPr>
            <a:t>освітньо-наукової</a:t>
          </a:r>
          <a:r>
            <a:rPr lang="ru-RU" sz="1400" b="1" kern="1200" dirty="0">
              <a:solidFill>
                <a:srgbClr val="014E7D"/>
              </a:solidFill>
            </a:rPr>
            <a:t> </a:t>
          </a:r>
          <a:r>
            <a:rPr lang="ru-RU" sz="1400" b="1" kern="1200" dirty="0" err="1">
              <a:solidFill>
                <a:srgbClr val="014E7D"/>
              </a:solidFill>
            </a:rPr>
            <a:t>програми</a:t>
          </a:r>
          <a:r>
            <a:rPr lang="ru-RU" sz="1400" b="1" kern="1200" dirty="0">
              <a:solidFill>
                <a:srgbClr val="014E7D"/>
              </a:solidFill>
            </a:rPr>
            <a:t> у </a:t>
          </a:r>
          <a:r>
            <a:rPr lang="ru-RU" sz="1400" b="1" kern="1200" dirty="0" err="1">
              <a:solidFill>
                <a:srgbClr val="014E7D"/>
              </a:solidFill>
            </a:rPr>
            <a:t>разі</a:t>
          </a:r>
          <a:r>
            <a:rPr lang="ru-RU" sz="1400" b="1" kern="1200" dirty="0">
              <a:solidFill>
                <a:srgbClr val="014E7D"/>
              </a:solidFill>
            </a:rPr>
            <a:t> </a:t>
          </a:r>
          <a:r>
            <a:rPr lang="ru-RU" sz="1400" b="1" kern="1200" dirty="0" err="1">
              <a:solidFill>
                <a:srgbClr val="014E7D"/>
              </a:solidFill>
            </a:rPr>
            <a:t>відрахування</a:t>
          </a:r>
          <a:r>
            <a:rPr lang="ru-RU" sz="1400" b="0" kern="1200" dirty="0">
              <a:solidFill>
                <a:srgbClr val="014E7D"/>
              </a:solidFill>
            </a:rPr>
            <a:t>.</a:t>
          </a:r>
          <a:endParaRPr lang="ru-UA" sz="1400" b="0" kern="1200" dirty="0">
            <a:solidFill>
              <a:srgbClr val="014E7D"/>
            </a:solidFill>
          </a:endParaRPr>
        </a:p>
      </dsp:txBody>
      <dsp:txXfrm>
        <a:off x="1779756" y="0"/>
        <a:ext cx="10082094" cy="97264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70A69-9BC4-4815-ADA2-5AADF251CB13}">
      <dsp:nvSpPr>
        <dsp:cNvPr id="0" name=""/>
        <dsp:cNvSpPr/>
      </dsp:nvSpPr>
      <dsp:spPr>
        <a:xfrm>
          <a:off x="0" y="171125"/>
          <a:ext cx="10896598" cy="1420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5697" tIns="229108" rIns="845697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/>
            <a:t>Доповідна</a:t>
          </a:r>
          <a:r>
            <a:rPr lang="ru-RU" sz="1400" kern="1200" dirty="0"/>
            <a:t> </a:t>
          </a:r>
          <a:r>
            <a:rPr lang="ru-RU" sz="1400" b="1" u="sng" kern="1200" dirty="0">
              <a:hlinkClick xmlns:r="http://schemas.openxmlformats.org/officeDocument/2006/relationships" r:id="rId1"/>
            </a:rPr>
            <a:t>записка</a:t>
          </a:r>
          <a:r>
            <a:rPr lang="ru-RU" sz="1400" kern="1200" dirty="0"/>
            <a:t> за </a:t>
          </a:r>
          <a:r>
            <a:rPr lang="ru-RU" sz="1400" kern="1200" dirty="0" err="1"/>
            <a:t>підписом</a:t>
          </a:r>
          <a:r>
            <a:rPr lang="ru-RU" sz="1400" kern="1200" dirty="0"/>
            <a:t> декана факультету про </a:t>
          </a:r>
          <a:r>
            <a:rPr lang="ru-RU" sz="1400" kern="1200" dirty="0" err="1"/>
            <a:t>внесення</a:t>
          </a:r>
          <a:r>
            <a:rPr lang="ru-RU" sz="1400" kern="1200" dirty="0"/>
            <a:t> </a:t>
          </a:r>
          <a:r>
            <a:rPr lang="ru-RU" sz="1400" kern="1200" dirty="0" err="1"/>
            <a:t>питання</a:t>
          </a:r>
          <a:r>
            <a:rPr lang="ru-RU" sz="1400" kern="1200" dirty="0"/>
            <a:t> до порядку денного </a:t>
          </a:r>
          <a:r>
            <a:rPr lang="ru-RU" sz="1400" kern="1200" dirty="0" err="1"/>
            <a:t>вченої</a:t>
          </a:r>
          <a:r>
            <a:rPr lang="ru-RU" sz="1400" kern="1200" dirty="0"/>
            <a:t> ради </a:t>
          </a:r>
          <a:r>
            <a:rPr lang="ru-RU" sz="1400" kern="1200" dirty="0" err="1"/>
            <a:t>університету</a:t>
          </a:r>
          <a:r>
            <a:rPr lang="ru-RU" sz="1400" kern="1200" dirty="0"/>
            <a:t> про </a:t>
          </a:r>
          <a:r>
            <a:rPr lang="ru-RU" sz="1400" kern="1200" dirty="0" err="1"/>
            <a:t>утворення</a:t>
          </a:r>
          <a:r>
            <a:rPr lang="ru-RU" sz="1400" kern="1200" dirty="0"/>
            <a:t> </a:t>
          </a:r>
          <a:r>
            <a:rPr lang="ru-RU" sz="1400" kern="1200" dirty="0" err="1"/>
            <a:t>разової</a:t>
          </a:r>
          <a:r>
            <a:rPr lang="ru-RU" sz="1400" kern="1200" dirty="0"/>
            <a:t> ради</a:t>
          </a:r>
          <a:endParaRPr lang="ru-U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/>
            <a:t>Письмова</a:t>
          </a:r>
          <a:r>
            <a:rPr lang="ru-RU" sz="1400" kern="1200" dirty="0"/>
            <a:t> </a:t>
          </a:r>
          <a:r>
            <a:rPr lang="ru-RU" sz="1400" b="1" u="sng" kern="1200" dirty="0" err="1">
              <a:hlinkClick xmlns:r="http://schemas.openxmlformats.org/officeDocument/2006/relationships" r:id="rId1"/>
            </a:rPr>
            <a:t>заява</a:t>
          </a:r>
          <a:r>
            <a:rPr lang="ru-RU" sz="1400" kern="1200" dirty="0"/>
            <a:t> про </a:t>
          </a:r>
          <a:r>
            <a:rPr lang="ru-RU" sz="1400" kern="1200" dirty="0" err="1"/>
            <a:t>утворення</a:t>
          </a:r>
          <a:r>
            <a:rPr lang="ru-RU" sz="1400" kern="1200" dirty="0"/>
            <a:t> </a:t>
          </a:r>
          <a:r>
            <a:rPr lang="ru-RU" sz="1400" kern="1200" dirty="0" err="1"/>
            <a:t>разової</a:t>
          </a:r>
          <a:r>
            <a:rPr lang="ru-RU" sz="1400" kern="1200" dirty="0"/>
            <a:t> </a:t>
          </a:r>
          <a:r>
            <a:rPr lang="ru-RU" sz="1400" kern="1200" dirty="0" err="1"/>
            <a:t>спеціалізованої</a:t>
          </a:r>
          <a:r>
            <a:rPr lang="ru-RU" sz="1400" kern="1200" dirty="0"/>
            <a:t> </a:t>
          </a:r>
          <a:r>
            <a:rPr lang="ru-RU" sz="1400" kern="1200" dirty="0" err="1"/>
            <a:t>вченої</a:t>
          </a:r>
          <a:r>
            <a:rPr lang="ru-RU" sz="1400" kern="1200" dirty="0"/>
            <a:t> ради.</a:t>
          </a:r>
          <a:endParaRPr lang="ru-U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/>
            <a:t>Висновок</a:t>
          </a:r>
          <a:r>
            <a:rPr lang="ru-RU" sz="1400" kern="1200" dirty="0"/>
            <a:t> про </a:t>
          </a:r>
          <a:r>
            <a:rPr lang="ru-RU" sz="1400" kern="1200" dirty="0" err="1"/>
            <a:t>наукову</a:t>
          </a:r>
          <a:r>
            <a:rPr lang="ru-RU" sz="1400" kern="1200" dirty="0"/>
            <a:t> новизну, </a:t>
          </a:r>
          <a:r>
            <a:rPr lang="ru-RU" sz="1400" kern="1200" dirty="0" err="1"/>
            <a:t>теоретичне</a:t>
          </a:r>
          <a:r>
            <a:rPr lang="ru-RU" sz="1400" kern="1200" dirty="0"/>
            <a:t> та </a:t>
          </a:r>
          <a:r>
            <a:rPr lang="ru-RU" sz="1400" kern="1200" dirty="0" err="1"/>
            <a:t>практичне</a:t>
          </a:r>
          <a:r>
            <a:rPr lang="ru-RU" sz="1400" kern="1200" dirty="0"/>
            <a:t> </a:t>
          </a:r>
          <a:r>
            <a:rPr lang="ru-RU" sz="1400" kern="1200" dirty="0" err="1"/>
            <a:t>значення</a:t>
          </a:r>
          <a:r>
            <a:rPr lang="ru-RU" sz="1400" kern="1200" dirty="0"/>
            <a:t> </a:t>
          </a:r>
          <a:r>
            <a:rPr lang="ru-RU" sz="1400" kern="1200" dirty="0" err="1"/>
            <a:t>результатів</a:t>
          </a:r>
          <a:r>
            <a:rPr lang="ru-RU" sz="1400" kern="1200" dirty="0"/>
            <a:t> </a:t>
          </a:r>
          <a:r>
            <a:rPr lang="ru-RU" sz="1400" kern="1200" dirty="0" err="1"/>
            <a:t>дисертації</a:t>
          </a:r>
          <a:endParaRPr lang="ru-U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/>
            <a:t>Відомості</a:t>
          </a:r>
          <a:r>
            <a:rPr lang="ru-RU" sz="1400" kern="1200" dirty="0"/>
            <a:t> про </a:t>
          </a:r>
          <a:r>
            <a:rPr lang="ru-RU" sz="1400" kern="1200" dirty="0" err="1"/>
            <a:t>членів</a:t>
          </a:r>
          <a:r>
            <a:rPr lang="ru-RU" sz="1400" kern="1200" dirty="0"/>
            <a:t> </a:t>
          </a:r>
          <a:r>
            <a:rPr lang="ru-RU" sz="1400" kern="1200" dirty="0" err="1"/>
            <a:t>разової</a:t>
          </a:r>
          <a:r>
            <a:rPr lang="ru-RU" sz="1400" kern="1200" dirty="0"/>
            <a:t> ради </a:t>
          </a:r>
          <a:endParaRPr lang="ru-UA" sz="1400" kern="1200" dirty="0"/>
        </a:p>
      </dsp:txBody>
      <dsp:txXfrm>
        <a:off x="0" y="171125"/>
        <a:ext cx="10896598" cy="1420650"/>
      </dsp:txXfrm>
    </dsp:sp>
    <dsp:sp modelId="{7A0A1F45-7267-438B-96A7-6E6406A9FD0D}">
      <dsp:nvSpPr>
        <dsp:cNvPr id="0" name=""/>
        <dsp:cNvSpPr/>
      </dsp:nvSpPr>
      <dsp:spPr>
        <a:xfrm>
          <a:off x="544829" y="8765"/>
          <a:ext cx="7627618" cy="3247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8306" tIns="0" rIns="28830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для </a:t>
          </a:r>
          <a:r>
            <a:rPr lang="uk-UA" sz="1800" b="1" kern="1200" dirty="0"/>
            <a:t>вченої ради </a:t>
          </a:r>
          <a:endParaRPr lang="ru-UA" sz="1800" b="1" kern="1200" dirty="0"/>
        </a:p>
      </dsp:txBody>
      <dsp:txXfrm>
        <a:off x="560681" y="24617"/>
        <a:ext cx="7595914" cy="293016"/>
      </dsp:txXfrm>
    </dsp:sp>
    <dsp:sp modelId="{641D6181-EB67-4A3D-AFB3-833B6F05DF8D}">
      <dsp:nvSpPr>
        <dsp:cNvPr id="0" name=""/>
        <dsp:cNvSpPr/>
      </dsp:nvSpPr>
      <dsp:spPr>
        <a:xfrm>
          <a:off x="0" y="1813535"/>
          <a:ext cx="10896598" cy="16285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5495408"/>
              <a:satOff val="34650"/>
              <a:lumOff val="-94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5697" tIns="229108" rIns="845697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/>
            <a:t>Дисертація в електронному вигляді у форматі PDF/A з текстовим шаром з накладенням електронного підпису здобувача(з використанням кваліфікованої електронної позначки часу)</a:t>
          </a:r>
          <a:endParaRPr lang="ru-U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/>
            <a:t>Відомості</a:t>
          </a:r>
          <a:r>
            <a:rPr lang="ru-RU" sz="1400" kern="1200" dirty="0"/>
            <a:t> про </a:t>
          </a:r>
          <a:r>
            <a:rPr lang="ru-RU" sz="1400" kern="1200" dirty="0" err="1"/>
            <a:t>членів</a:t>
          </a:r>
          <a:r>
            <a:rPr lang="ru-RU" sz="1400" kern="1200" dirty="0"/>
            <a:t> </a:t>
          </a:r>
          <a:r>
            <a:rPr lang="ru-RU" sz="1400" kern="1200" dirty="0" err="1"/>
            <a:t>разової</a:t>
          </a:r>
          <a:r>
            <a:rPr lang="ru-RU" sz="1400" kern="1200" dirty="0"/>
            <a:t> ради для </a:t>
          </a:r>
          <a:r>
            <a:rPr lang="ru-RU" sz="1400" kern="1200" dirty="0" err="1"/>
            <a:t>захисту</a:t>
          </a:r>
          <a:r>
            <a:rPr lang="ru-RU" sz="1400" kern="1200" dirty="0"/>
            <a:t> </a:t>
          </a:r>
          <a:r>
            <a:rPr lang="ru-RU" sz="1400" kern="1200" dirty="0" err="1"/>
            <a:t>дисертації</a:t>
          </a:r>
          <a:r>
            <a:rPr lang="ru-RU" sz="1400" kern="1200" dirty="0"/>
            <a:t> на </a:t>
          </a:r>
          <a:r>
            <a:rPr lang="ru-RU" sz="1400" kern="1200" dirty="0" err="1"/>
            <a:t>здобуття</a:t>
          </a:r>
          <a:r>
            <a:rPr lang="ru-RU" sz="1400" kern="1200" dirty="0"/>
            <a:t> </a:t>
          </a:r>
          <a:r>
            <a:rPr lang="ru-RU" sz="1400" kern="1200" dirty="0" err="1"/>
            <a:t>наукового</a:t>
          </a:r>
          <a:r>
            <a:rPr lang="ru-RU" sz="1400" kern="1200" dirty="0"/>
            <a:t> </a:t>
          </a:r>
          <a:r>
            <a:rPr lang="ru-RU" sz="1400" kern="1200" dirty="0" err="1"/>
            <a:t>ступеня</a:t>
          </a:r>
          <a:r>
            <a:rPr lang="ru-RU" sz="1400" kern="1200" dirty="0"/>
            <a:t> доктора </a:t>
          </a:r>
          <a:r>
            <a:rPr lang="ru-RU" sz="1400" kern="1200" dirty="0" err="1"/>
            <a:t>філософії</a:t>
          </a:r>
          <a:r>
            <a:rPr lang="ru-RU" sz="1400" kern="1200" dirty="0"/>
            <a:t> в </a:t>
          </a:r>
          <a:r>
            <a:rPr lang="ru-RU" sz="1400" kern="1200" dirty="0" err="1"/>
            <a:t>паперовому</a:t>
          </a:r>
          <a:endParaRPr lang="ru-U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u="sng" kern="1200" dirty="0" err="1">
              <a:hlinkClick xmlns:r="http://schemas.openxmlformats.org/officeDocument/2006/relationships" r:id="rId1"/>
            </a:rPr>
            <a:t>Проєкт</a:t>
          </a:r>
          <a:r>
            <a:rPr lang="ru-RU" sz="1400" b="1" u="sng" kern="1200" dirty="0">
              <a:hlinkClick xmlns:r="http://schemas.openxmlformats.org/officeDocument/2006/relationships" r:id="rId1"/>
            </a:rPr>
            <a:t> наказу</a:t>
          </a:r>
          <a:r>
            <a:rPr lang="ru-RU" sz="1400" b="1" kern="1200" dirty="0"/>
            <a:t> </a:t>
          </a:r>
          <a:r>
            <a:rPr lang="ru-RU" sz="1400" kern="1200" dirty="0"/>
            <a:t>про </a:t>
          </a:r>
          <a:r>
            <a:rPr lang="ru-RU" sz="1400" kern="1200" dirty="0" err="1"/>
            <a:t>утворення</a:t>
          </a:r>
          <a:r>
            <a:rPr lang="ru-RU" sz="1400" kern="1200" dirty="0"/>
            <a:t> </a:t>
          </a:r>
          <a:r>
            <a:rPr lang="ru-RU" sz="1400" kern="1200" dirty="0" err="1"/>
            <a:t>разової</a:t>
          </a:r>
          <a:r>
            <a:rPr lang="ru-RU" sz="1400" kern="1200" dirty="0"/>
            <a:t> </a:t>
          </a:r>
          <a:r>
            <a:rPr lang="ru-RU" sz="1400" kern="1200" dirty="0" err="1"/>
            <a:t>спеціалізованої</a:t>
          </a:r>
          <a:r>
            <a:rPr lang="ru-RU" sz="1400" kern="1200" dirty="0"/>
            <a:t> </a:t>
          </a:r>
          <a:r>
            <a:rPr lang="ru-RU" sz="1400" kern="1200" dirty="0" err="1"/>
            <a:t>вченої</a:t>
          </a:r>
          <a:r>
            <a:rPr lang="ru-RU" sz="1400" kern="1200" dirty="0"/>
            <a:t> ради</a:t>
          </a:r>
          <a:endParaRPr lang="ru-U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/>
            <a:t>Проєкт</a:t>
          </a:r>
          <a:r>
            <a:rPr lang="ru-RU" sz="1400" kern="1200" dirty="0"/>
            <a:t> </a:t>
          </a:r>
          <a:r>
            <a:rPr lang="ru-RU" sz="1400" kern="1200" dirty="0" err="1"/>
            <a:t>повідомлення</a:t>
          </a:r>
          <a:r>
            <a:rPr lang="ru-RU" sz="1400" kern="1200" dirty="0"/>
            <a:t> про </a:t>
          </a:r>
          <a:r>
            <a:rPr lang="ru-RU" sz="1400" kern="1200" dirty="0" err="1"/>
            <a:t>утворення</a:t>
          </a:r>
          <a:r>
            <a:rPr lang="ru-RU" sz="1400" kern="1200" dirty="0"/>
            <a:t> </a:t>
          </a:r>
          <a:r>
            <a:rPr lang="ru-RU" sz="1400" kern="1200" dirty="0" err="1"/>
            <a:t>разової</a:t>
          </a:r>
          <a:r>
            <a:rPr lang="ru-RU" sz="1400" kern="1200" dirty="0"/>
            <a:t> </a:t>
          </a:r>
          <a:r>
            <a:rPr lang="ru-RU" sz="1400" kern="1200" dirty="0" err="1"/>
            <a:t>спеціалізованої</a:t>
          </a:r>
          <a:r>
            <a:rPr lang="ru-RU" sz="1400" kern="1200" dirty="0"/>
            <a:t> </a:t>
          </a:r>
          <a:r>
            <a:rPr lang="ru-RU" sz="1400" kern="1200" dirty="0" err="1"/>
            <a:t>вченої</a:t>
          </a:r>
          <a:r>
            <a:rPr lang="ru-RU" sz="1400" kern="1200" dirty="0"/>
            <a:t> ради</a:t>
          </a:r>
          <a:endParaRPr lang="ru-UA" sz="1400" kern="1200" dirty="0"/>
        </a:p>
      </dsp:txBody>
      <dsp:txXfrm>
        <a:off x="0" y="1813535"/>
        <a:ext cx="10896598" cy="1628549"/>
      </dsp:txXfrm>
    </dsp:sp>
    <dsp:sp modelId="{3511ADD9-7D3C-4CD5-9059-C20F524CBCCD}">
      <dsp:nvSpPr>
        <dsp:cNvPr id="0" name=""/>
        <dsp:cNvSpPr/>
      </dsp:nvSpPr>
      <dsp:spPr>
        <a:xfrm>
          <a:off x="544829" y="1651175"/>
          <a:ext cx="7627618" cy="324720"/>
        </a:xfrm>
        <a:prstGeom prst="roundRect">
          <a:avLst/>
        </a:prstGeom>
        <a:solidFill>
          <a:schemeClr val="accent4">
            <a:hueOff val="-5495408"/>
            <a:satOff val="34650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8306" tIns="0" rIns="28830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/>
            <a:t>на електронну пошту відділу аспірантури (</a:t>
          </a:r>
          <a:r>
            <a:rPr lang="en-US" sz="1800" b="1" kern="1200" dirty="0" err="1"/>
            <a:t>aspdnu</a:t>
          </a:r>
          <a:r>
            <a:rPr lang="ru-RU" sz="1800" b="1" kern="1200" dirty="0"/>
            <a:t>@</a:t>
          </a:r>
          <a:r>
            <a:rPr lang="en-US" sz="1800" b="1" kern="1200" dirty="0" err="1"/>
            <a:t>i</a:t>
          </a:r>
          <a:r>
            <a:rPr lang="ru-RU" sz="1800" b="1" kern="1200" dirty="0"/>
            <a:t>.</a:t>
          </a:r>
          <a:r>
            <a:rPr lang="en-US" sz="1800" b="1" kern="1200" dirty="0" err="1"/>
            <a:t>ua</a:t>
          </a:r>
          <a:r>
            <a:rPr lang="uk-UA" sz="1800" b="1" kern="1200" dirty="0"/>
            <a:t>)</a:t>
          </a:r>
          <a:endParaRPr lang="ru-UA" sz="1800" b="1" kern="1200" dirty="0"/>
        </a:p>
      </dsp:txBody>
      <dsp:txXfrm>
        <a:off x="560681" y="1667027"/>
        <a:ext cx="7595914" cy="293016"/>
      </dsp:txXfrm>
    </dsp:sp>
    <dsp:sp modelId="{C2A5F8D6-BD3E-45B1-917D-F79AA28785AA}">
      <dsp:nvSpPr>
        <dsp:cNvPr id="0" name=""/>
        <dsp:cNvSpPr/>
      </dsp:nvSpPr>
      <dsp:spPr>
        <a:xfrm>
          <a:off x="0" y="3663845"/>
          <a:ext cx="10896598" cy="1871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10990815"/>
              <a:satOff val="69299"/>
              <a:lumOff val="-188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5697" tIns="229108" rIns="845697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/>
            <a:t>Наукові</a:t>
          </a:r>
          <a:r>
            <a:rPr lang="ru-RU" sz="1400" kern="1200" dirty="0"/>
            <a:t> </a:t>
          </a:r>
          <a:r>
            <a:rPr lang="ru-RU" sz="1400" kern="1200" dirty="0" err="1"/>
            <a:t>публікації</a:t>
          </a:r>
          <a:r>
            <a:rPr lang="ru-RU" sz="1400" kern="1200" dirty="0"/>
            <a:t> (</a:t>
          </a:r>
          <a:r>
            <a:rPr lang="ru-RU" sz="1400" kern="1200" dirty="0" err="1"/>
            <a:t>або</a:t>
          </a:r>
          <a:r>
            <a:rPr lang="ru-RU" sz="1400" kern="1200" dirty="0"/>
            <a:t> </a:t>
          </a:r>
          <a:r>
            <a:rPr lang="ru-RU" sz="1400" kern="1200" dirty="0" err="1"/>
            <a:t>їх</a:t>
          </a:r>
          <a:r>
            <a:rPr lang="ru-RU" sz="1400" kern="1200" dirty="0"/>
            <a:t> </a:t>
          </a:r>
          <a:r>
            <a:rPr lang="ru-RU" sz="1400" kern="1200" dirty="0" err="1"/>
            <a:t>копії</a:t>
          </a:r>
          <a:r>
            <a:rPr lang="ru-RU" sz="1400" kern="1200" dirty="0"/>
            <a:t>), в </a:t>
          </a:r>
          <a:r>
            <a:rPr lang="ru-RU" sz="1400" kern="1200" dirty="0" err="1"/>
            <a:t>яких</a:t>
          </a:r>
          <a:r>
            <a:rPr lang="ru-RU" sz="1400" kern="1200" dirty="0"/>
            <a:t> </a:t>
          </a:r>
          <a:r>
            <a:rPr lang="ru-RU" sz="1400" kern="1200" dirty="0" err="1"/>
            <a:t>висвітлено</a:t>
          </a:r>
          <a:r>
            <a:rPr lang="ru-RU" sz="1400" kern="1200" dirty="0"/>
            <a:t> </a:t>
          </a:r>
          <a:r>
            <a:rPr lang="ru-RU" sz="1400" kern="1200" dirty="0" err="1"/>
            <a:t>наукові</a:t>
          </a:r>
          <a:r>
            <a:rPr lang="ru-RU" sz="1400" kern="1200" dirty="0"/>
            <a:t> </a:t>
          </a:r>
          <a:r>
            <a:rPr lang="ru-RU" sz="1400" kern="1200" dirty="0" err="1"/>
            <a:t>результати</a:t>
          </a:r>
          <a:r>
            <a:rPr lang="ru-RU" sz="1400" kern="1200" dirty="0"/>
            <a:t> </a:t>
          </a:r>
          <a:r>
            <a:rPr lang="ru-RU" sz="1400" kern="1200" dirty="0" err="1"/>
            <a:t>дисертації</a:t>
          </a:r>
          <a:r>
            <a:rPr lang="ru-RU" sz="1400" kern="1200" dirty="0"/>
            <a:t> (</a:t>
          </a:r>
          <a:r>
            <a:rPr lang="ru-RU" sz="1400" kern="1200" dirty="0" err="1"/>
            <a:t>завірені</a:t>
          </a:r>
          <a:r>
            <a:rPr lang="ru-RU" sz="1400" kern="1200" dirty="0"/>
            <a:t> деканом </a:t>
          </a:r>
          <a:r>
            <a:rPr lang="ru-RU" sz="1400" kern="1200" dirty="0" err="1"/>
            <a:t>або</a:t>
          </a:r>
          <a:r>
            <a:rPr lang="ru-RU" sz="1400" kern="1200" dirty="0"/>
            <a:t> </a:t>
          </a:r>
          <a:r>
            <a:rPr lang="ru-RU" sz="1400" kern="1200" dirty="0" err="1"/>
            <a:t>завідувачем</a:t>
          </a:r>
          <a:r>
            <a:rPr lang="ru-RU" sz="1400" kern="1200" dirty="0"/>
            <a:t> </a:t>
          </a:r>
          <a:r>
            <a:rPr lang="ru-RU" sz="1400" kern="1200" dirty="0" err="1"/>
            <a:t>кафедри</a:t>
          </a:r>
          <a:r>
            <a:rPr lang="ru-RU" sz="1400" kern="1200" dirty="0"/>
            <a:t> та </a:t>
          </a:r>
          <a:r>
            <a:rPr lang="ru-RU" sz="1400" kern="1200" dirty="0" err="1"/>
            <a:t>вченим</a:t>
          </a:r>
          <a:r>
            <a:rPr lang="ru-RU" sz="1400" kern="1200" dirty="0"/>
            <a:t> секретарем </a:t>
          </a:r>
          <a:r>
            <a:rPr lang="ru-RU" sz="1400" kern="1200" dirty="0" err="1"/>
            <a:t>університету</a:t>
          </a:r>
          <a:r>
            <a:rPr lang="ru-RU" sz="1400" kern="1200" dirty="0"/>
            <a:t>)</a:t>
          </a:r>
          <a:endParaRPr lang="ru-U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/>
            <a:t>Висновок</a:t>
          </a:r>
          <a:r>
            <a:rPr lang="ru-RU" sz="1400" kern="1200" dirty="0"/>
            <a:t> про </a:t>
          </a:r>
          <a:r>
            <a:rPr lang="ru-RU" sz="1400" kern="1200" dirty="0" err="1"/>
            <a:t>наукову</a:t>
          </a:r>
          <a:r>
            <a:rPr lang="ru-RU" sz="1400" kern="1200" dirty="0"/>
            <a:t> новизну, </a:t>
          </a:r>
          <a:r>
            <a:rPr lang="ru-RU" sz="1400" kern="1200" dirty="0" err="1"/>
            <a:t>теоретичне</a:t>
          </a:r>
          <a:r>
            <a:rPr lang="ru-RU" sz="1400" kern="1200" dirty="0"/>
            <a:t> та </a:t>
          </a:r>
          <a:r>
            <a:rPr lang="ru-RU" sz="1400" kern="1200" dirty="0" err="1"/>
            <a:t>практичне</a:t>
          </a:r>
          <a:r>
            <a:rPr lang="ru-RU" sz="1400" kern="1200" dirty="0"/>
            <a:t> </a:t>
          </a:r>
          <a:r>
            <a:rPr lang="ru-RU" sz="1400" kern="1200" dirty="0" err="1"/>
            <a:t>значення</a:t>
          </a:r>
          <a:r>
            <a:rPr lang="ru-RU" sz="1400" kern="1200" dirty="0"/>
            <a:t> </a:t>
          </a:r>
          <a:r>
            <a:rPr lang="ru-RU" sz="1400" kern="1200" dirty="0" err="1"/>
            <a:t>результатів</a:t>
          </a:r>
          <a:r>
            <a:rPr lang="ru-RU" sz="1400" kern="1200" dirty="0"/>
            <a:t> </a:t>
          </a:r>
          <a:r>
            <a:rPr lang="ru-RU" sz="1400" kern="1200" dirty="0" err="1"/>
            <a:t>дисертації</a:t>
          </a:r>
          <a:r>
            <a:rPr lang="ru-RU" sz="1400" kern="1200" dirty="0"/>
            <a:t> (</a:t>
          </a:r>
          <a:r>
            <a:rPr lang="ru-RU" sz="1400" kern="1200" dirty="0" err="1"/>
            <a:t>міжкафедральний</a:t>
          </a:r>
          <a:r>
            <a:rPr lang="ru-RU" sz="1400" kern="1200" dirty="0"/>
            <a:t> </a:t>
          </a:r>
          <a:r>
            <a:rPr lang="ru-RU" sz="1400" kern="1200" dirty="0" err="1"/>
            <a:t>семінар</a:t>
          </a:r>
          <a:r>
            <a:rPr lang="ru-RU" sz="1400" kern="1200" dirty="0"/>
            <a:t>)</a:t>
          </a:r>
          <a:endParaRPr lang="ru-U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/>
            <a:t>Відомості</a:t>
          </a:r>
          <a:r>
            <a:rPr lang="ru-RU" sz="1400" kern="1200" dirty="0"/>
            <a:t> про </a:t>
          </a:r>
          <a:r>
            <a:rPr lang="ru-RU" sz="1400" kern="1200" dirty="0" err="1"/>
            <a:t>членів</a:t>
          </a:r>
          <a:r>
            <a:rPr lang="ru-RU" sz="1400" kern="1200" dirty="0"/>
            <a:t> </a:t>
          </a:r>
          <a:r>
            <a:rPr lang="ru-RU" sz="1400" kern="1200" dirty="0" err="1"/>
            <a:t>разової</a:t>
          </a:r>
          <a:r>
            <a:rPr lang="ru-RU" sz="1400" kern="1200" dirty="0"/>
            <a:t> ради </a:t>
          </a:r>
          <a:endParaRPr lang="ru-U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u="sng" kern="1200" dirty="0" err="1">
              <a:hlinkClick xmlns:r="http://schemas.openxmlformats.org/officeDocument/2006/relationships" r:id="rId1"/>
            </a:rPr>
            <a:t>Згоди</a:t>
          </a:r>
          <a:r>
            <a:rPr lang="ru-RU" sz="1400" kern="1200" dirty="0"/>
            <a:t> </a:t>
          </a:r>
          <a:r>
            <a:rPr lang="ru-RU" sz="1400" kern="1200" dirty="0" err="1"/>
            <a:t>передбачуваних</a:t>
          </a:r>
          <a:r>
            <a:rPr lang="ru-RU" sz="1400" kern="1200" dirty="0"/>
            <a:t> </a:t>
          </a:r>
          <a:r>
            <a:rPr lang="ru-RU" sz="1400" kern="1200" dirty="0" err="1"/>
            <a:t>голови</a:t>
          </a:r>
          <a:r>
            <a:rPr lang="ru-RU" sz="1400" kern="1200" dirty="0"/>
            <a:t>, </a:t>
          </a:r>
          <a:r>
            <a:rPr lang="ru-RU" sz="1400" kern="1200" dirty="0" err="1"/>
            <a:t>рецензентів</a:t>
          </a:r>
          <a:r>
            <a:rPr lang="ru-RU" sz="1400" kern="1200" dirty="0"/>
            <a:t> та </a:t>
          </a:r>
          <a:r>
            <a:rPr lang="ru-RU" sz="1400" kern="1200" dirty="0" err="1"/>
            <a:t>офіційних</a:t>
          </a:r>
          <a:r>
            <a:rPr lang="ru-RU" sz="1400" kern="1200" dirty="0"/>
            <a:t> </a:t>
          </a:r>
          <a:r>
            <a:rPr lang="ru-RU" sz="1400" kern="1200" dirty="0" err="1"/>
            <a:t>опонентів</a:t>
          </a:r>
          <a:r>
            <a:rPr lang="ru-RU" sz="1400" kern="1200" dirty="0"/>
            <a:t> на участь у </a:t>
          </a:r>
          <a:r>
            <a:rPr lang="ru-RU" sz="1400" kern="1200" dirty="0" err="1"/>
            <a:t>роботі</a:t>
          </a:r>
          <a:r>
            <a:rPr lang="ru-RU" sz="1400" kern="1200" dirty="0"/>
            <a:t> </a:t>
          </a:r>
          <a:r>
            <a:rPr lang="ru-RU" sz="1400" kern="1200" dirty="0" err="1"/>
            <a:t>разової</a:t>
          </a:r>
          <a:r>
            <a:rPr lang="ru-RU" sz="1400" kern="1200" dirty="0"/>
            <a:t> ради.</a:t>
          </a:r>
          <a:endParaRPr lang="ru-U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/>
            <a:t>Висновок наукового керівника (керівників)</a:t>
          </a:r>
          <a:endParaRPr lang="ru-U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/>
            <a:t>Довідка</a:t>
          </a:r>
          <a:r>
            <a:rPr lang="ru-RU" sz="1400" kern="1200" dirty="0"/>
            <a:t> про </a:t>
          </a:r>
          <a:r>
            <a:rPr lang="ru-RU" sz="1400" kern="1200" dirty="0" err="1"/>
            <a:t>виконання</a:t>
          </a:r>
          <a:r>
            <a:rPr lang="ru-RU" sz="1400" kern="1200" dirty="0"/>
            <a:t> </a:t>
          </a:r>
          <a:r>
            <a:rPr lang="ru-RU" sz="1400" kern="1200" dirty="0" err="1"/>
            <a:t>освітньо-наукової</a:t>
          </a:r>
          <a:r>
            <a:rPr lang="ru-RU" sz="1400" kern="1200" dirty="0"/>
            <a:t> </a:t>
          </a:r>
          <a:r>
            <a:rPr lang="ru-RU" sz="1400" kern="1200" dirty="0" err="1"/>
            <a:t>програми</a:t>
          </a:r>
          <a:endParaRPr lang="ru-UA" sz="1400" kern="1200" dirty="0"/>
        </a:p>
      </dsp:txBody>
      <dsp:txXfrm>
        <a:off x="0" y="3663845"/>
        <a:ext cx="10896598" cy="1871100"/>
      </dsp:txXfrm>
    </dsp:sp>
    <dsp:sp modelId="{A0AB3306-015F-401A-97ED-3D72B37E8456}">
      <dsp:nvSpPr>
        <dsp:cNvPr id="0" name=""/>
        <dsp:cNvSpPr/>
      </dsp:nvSpPr>
      <dsp:spPr>
        <a:xfrm>
          <a:off x="544829" y="3501485"/>
          <a:ext cx="7627618" cy="324720"/>
        </a:xfrm>
        <a:prstGeom prst="roundRect">
          <a:avLst/>
        </a:prstGeom>
        <a:solidFill>
          <a:schemeClr val="accent4">
            <a:hueOff val="-10990815"/>
            <a:satOff val="69299"/>
            <a:lumOff val="-1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8306" tIns="0" rIns="28830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/>
            <a:t>до </a:t>
          </a:r>
          <a:r>
            <a:rPr lang="ru-RU" sz="1800" b="1" i="0" kern="1200" dirty="0" err="1"/>
            <a:t>відділу</a:t>
          </a:r>
          <a:r>
            <a:rPr lang="ru-RU" sz="1800" b="1" i="0" kern="1200" dirty="0"/>
            <a:t> </a:t>
          </a:r>
          <a:r>
            <a:rPr lang="ru-RU" sz="1800" b="1" i="0" kern="1200" dirty="0" err="1"/>
            <a:t>аспірантури</a:t>
          </a:r>
          <a:r>
            <a:rPr lang="ru-RU" sz="1800" b="1" i="0" kern="1200" dirty="0"/>
            <a:t>  (1 </a:t>
          </a:r>
          <a:r>
            <a:rPr lang="ru-RU" sz="1800" b="1" i="0" kern="1200" dirty="0" err="1"/>
            <a:t>корп</a:t>
          </a:r>
          <a:r>
            <a:rPr lang="ru-RU" sz="1800" b="1" i="0" kern="1200" dirty="0"/>
            <a:t>, 215 </a:t>
          </a:r>
          <a:r>
            <a:rPr lang="ru-RU" sz="1800" b="1" i="0" kern="1200" dirty="0" err="1"/>
            <a:t>кімната</a:t>
          </a:r>
          <a:r>
            <a:rPr lang="ru-RU" sz="1800" b="1" i="0" kern="1200" dirty="0"/>
            <a:t>) в </a:t>
          </a:r>
          <a:r>
            <a:rPr lang="ru-RU" sz="1800" b="1" i="0" kern="1200" dirty="0" err="1"/>
            <a:t>картонній</a:t>
          </a:r>
          <a:r>
            <a:rPr lang="ru-RU" sz="1800" b="1" i="0" kern="1200" dirty="0"/>
            <a:t> </a:t>
          </a:r>
          <a:r>
            <a:rPr lang="ru-RU" sz="1800" b="1" i="0" kern="1200" dirty="0" err="1"/>
            <a:t>папці</a:t>
          </a:r>
          <a:endParaRPr lang="ru-UA" sz="1800" b="1" i="0" kern="1200" dirty="0"/>
        </a:p>
      </dsp:txBody>
      <dsp:txXfrm>
        <a:off x="560681" y="3517337"/>
        <a:ext cx="7595914" cy="29301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9771B2-900F-45FE-9F75-2BCF6C34ECBA}">
      <dsp:nvSpPr>
        <dsp:cNvPr id="0" name=""/>
        <dsp:cNvSpPr/>
      </dsp:nvSpPr>
      <dsp:spPr>
        <a:xfrm>
          <a:off x="10214" y="252342"/>
          <a:ext cx="2741849" cy="164510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/>
            <a:t>Прийняття рішення вченою радою університету  про утворення разової ради</a:t>
          </a:r>
          <a:endParaRPr lang="ru-UA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i="1" kern="1200" dirty="0"/>
            <a:t>Не пізніше ніж протягом двох місяців з дня отримання заяви здобувача про утворення разової ради</a:t>
          </a:r>
          <a:endParaRPr lang="ru-UA" sz="1200" i="1" kern="1200" dirty="0"/>
        </a:p>
      </dsp:txBody>
      <dsp:txXfrm>
        <a:off x="10214" y="252342"/>
        <a:ext cx="2741849" cy="1645109"/>
      </dsp:txXfrm>
    </dsp:sp>
    <dsp:sp modelId="{FD2843F8-A23C-4F14-BC31-613F1889F3EE}">
      <dsp:nvSpPr>
        <dsp:cNvPr id="0" name=""/>
        <dsp:cNvSpPr/>
      </dsp:nvSpPr>
      <dsp:spPr>
        <a:xfrm>
          <a:off x="3026249" y="252342"/>
          <a:ext cx="2206284" cy="1645109"/>
        </a:xfrm>
        <a:prstGeom prst="rect">
          <a:avLst/>
        </a:prstGeom>
        <a:solidFill>
          <a:schemeClr val="accent4">
            <a:hueOff val="-1099082"/>
            <a:satOff val="6930"/>
            <a:lumOff val="-1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/>
            <a:t>Видання наказу про утворення разової ради</a:t>
          </a:r>
          <a:endParaRPr lang="ru-UA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i="1" kern="1200" dirty="0"/>
            <a:t>Протягом 10 робочих днів після прийняття рішення вченою радою</a:t>
          </a:r>
          <a:endParaRPr lang="ru-UA" sz="1200" i="1" kern="1200" dirty="0"/>
        </a:p>
      </dsp:txBody>
      <dsp:txXfrm>
        <a:off x="3026249" y="252342"/>
        <a:ext cx="2206284" cy="1645109"/>
      </dsp:txXfrm>
    </dsp:sp>
    <dsp:sp modelId="{362A4972-608C-48C0-A02F-43D4E1910730}">
      <dsp:nvSpPr>
        <dsp:cNvPr id="0" name=""/>
        <dsp:cNvSpPr/>
      </dsp:nvSpPr>
      <dsp:spPr>
        <a:xfrm>
          <a:off x="5506718" y="252342"/>
          <a:ext cx="2564287" cy="1645109"/>
        </a:xfrm>
        <a:prstGeom prst="rect">
          <a:avLst/>
        </a:prstGeom>
        <a:solidFill>
          <a:schemeClr val="accent4">
            <a:hueOff val="-2198163"/>
            <a:satOff val="13860"/>
            <a:lumOff val="-3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/>
            <a:t>Передача дисертації до бібліотеки ДНУ та реєстрація дисертації в </a:t>
          </a:r>
          <a:r>
            <a:rPr lang="uk-UA" sz="1200" b="1" kern="1200" dirty="0" err="1"/>
            <a:t>УкрІНТЕІ</a:t>
          </a:r>
          <a:endParaRPr lang="ru-UA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i="1" kern="1200" dirty="0"/>
            <a:t>Протягом 10 робочих днів після прийняття рішення вченою радою ДНУ</a:t>
          </a:r>
          <a:endParaRPr lang="ru-UA" sz="1200" i="1" kern="1200" dirty="0"/>
        </a:p>
      </dsp:txBody>
      <dsp:txXfrm>
        <a:off x="5506718" y="252342"/>
        <a:ext cx="2564287" cy="1645109"/>
      </dsp:txXfrm>
    </dsp:sp>
    <dsp:sp modelId="{78F15680-BA49-4C84-BEE4-EC768B5100C3}">
      <dsp:nvSpPr>
        <dsp:cNvPr id="0" name=""/>
        <dsp:cNvSpPr/>
      </dsp:nvSpPr>
      <dsp:spPr>
        <a:xfrm>
          <a:off x="8345191" y="252342"/>
          <a:ext cx="3441460" cy="1645109"/>
        </a:xfrm>
        <a:prstGeom prst="rect">
          <a:avLst/>
        </a:prstGeom>
        <a:solidFill>
          <a:schemeClr val="accent4">
            <a:hueOff val="-3297245"/>
            <a:satOff val="20790"/>
            <a:lumOff val="-564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/>
            <a:t>Оприлюднення на офіційному веб-сайті університету дисертації інформації про склад разової спеціалізованої вченої ради, посилання </a:t>
          </a:r>
          <a:br>
            <a:rPr lang="uk-UA" sz="1200" b="1" kern="1200" dirty="0"/>
          </a:br>
          <a:r>
            <a:rPr lang="uk-UA" sz="1200" b="1" kern="1200" dirty="0"/>
            <a:t>на трансляцію захисту, внесення інформації до ІС НАЗЯВО</a:t>
          </a:r>
          <a:endParaRPr lang="ru-UA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i="1" kern="1200" dirty="0"/>
            <a:t>Впродовж п’яти робочих днів від дати наказу про створення разової спеціалізованої вченої ради </a:t>
          </a:r>
          <a:endParaRPr lang="ru-UA" sz="1200" i="1" kern="1200" dirty="0"/>
        </a:p>
      </dsp:txBody>
      <dsp:txXfrm>
        <a:off x="8345191" y="252342"/>
        <a:ext cx="3441460" cy="1645109"/>
      </dsp:txXfrm>
    </dsp:sp>
    <dsp:sp modelId="{88E57756-B353-4F33-9FD2-8F9EEB1DA0AC}">
      <dsp:nvSpPr>
        <dsp:cNvPr id="0" name=""/>
        <dsp:cNvSpPr/>
      </dsp:nvSpPr>
      <dsp:spPr>
        <a:xfrm>
          <a:off x="3456" y="2171637"/>
          <a:ext cx="2741849" cy="1645109"/>
        </a:xfrm>
        <a:prstGeom prst="rect">
          <a:avLst/>
        </a:prstGeom>
        <a:solidFill>
          <a:schemeClr val="accent4">
            <a:hueOff val="-4396326"/>
            <a:satOff val="27720"/>
            <a:lumOff val="-75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/>
            <a:t>Подання рецензентами рецензій, а офіційними опонентами </a:t>
          </a:r>
          <a:br>
            <a:rPr lang="uk-UA" sz="1200" b="1" kern="1200" dirty="0"/>
          </a:br>
          <a:r>
            <a:rPr lang="uk-UA" sz="1200" b="1" kern="1200" dirty="0"/>
            <a:t>відгуків голові ради </a:t>
          </a:r>
          <a:endParaRPr lang="ru-UA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i="1" kern="1200" dirty="0"/>
            <a:t>Впродовж 45 календарних днів  з дня оприлюднення інформації про утворення разової ради у ІС НАЗЯВО</a:t>
          </a:r>
          <a:endParaRPr lang="ru-UA" sz="1200" i="1" kern="1200" dirty="0"/>
        </a:p>
      </dsp:txBody>
      <dsp:txXfrm>
        <a:off x="3456" y="2171637"/>
        <a:ext cx="2741849" cy="1645109"/>
      </dsp:txXfrm>
    </dsp:sp>
    <dsp:sp modelId="{07EABB0B-1500-44CA-981E-F894B2917216}">
      <dsp:nvSpPr>
        <dsp:cNvPr id="0" name=""/>
        <dsp:cNvSpPr/>
      </dsp:nvSpPr>
      <dsp:spPr>
        <a:xfrm>
          <a:off x="3019490" y="2171637"/>
          <a:ext cx="2741849" cy="1645109"/>
        </a:xfrm>
        <a:prstGeom prst="rect">
          <a:avLst/>
        </a:prstGeom>
        <a:solidFill>
          <a:schemeClr val="accent4">
            <a:hueOff val="-5495408"/>
            <a:satOff val="34650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/>
            <a:t>Призначення дати, часу та місця проведення захисту</a:t>
          </a:r>
          <a:endParaRPr lang="ru-UA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i="1" kern="1200" dirty="0"/>
            <a:t>Дата проведення публічного захисту дисертації призначається не раніше ніж через два тижні та не пізніше ніж через чотири тижні з дня надходження до разової ради останньої рецензії (відгуку)</a:t>
          </a:r>
          <a:endParaRPr lang="ru-UA" sz="1200" i="1" kern="1200" dirty="0"/>
        </a:p>
      </dsp:txBody>
      <dsp:txXfrm>
        <a:off x="3019490" y="2171637"/>
        <a:ext cx="2741849" cy="1645109"/>
      </dsp:txXfrm>
    </dsp:sp>
    <dsp:sp modelId="{A60A4093-13DF-4363-9AD8-C5879707ADC8}">
      <dsp:nvSpPr>
        <dsp:cNvPr id="0" name=""/>
        <dsp:cNvSpPr/>
      </dsp:nvSpPr>
      <dsp:spPr>
        <a:xfrm>
          <a:off x="6035525" y="2171637"/>
          <a:ext cx="2741849" cy="1645109"/>
        </a:xfrm>
        <a:prstGeom prst="rect">
          <a:avLst/>
        </a:prstGeom>
        <a:solidFill>
          <a:schemeClr val="accent4">
            <a:hueOff val="-6594489"/>
            <a:satOff val="41579"/>
            <a:lumOff val="-112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/>
            <a:t>Розміщення на офіційному веб-сайті ДНУ та внесення до ІС НАЗЯВО інформації про дату, час та місце проведення захисту </a:t>
          </a:r>
          <a:endParaRPr lang="ru-UA" sz="1200" b="1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i="1" kern="1200" dirty="0"/>
            <a:t>Впродовж трьох робочих днів з дня надходження до разової ради останньої рецензії (відгуку))</a:t>
          </a:r>
          <a:endParaRPr lang="ru-UA" sz="1200" i="1" kern="1200" dirty="0"/>
        </a:p>
      </dsp:txBody>
      <dsp:txXfrm>
        <a:off x="6035525" y="2171637"/>
        <a:ext cx="2741849" cy="1645109"/>
      </dsp:txXfrm>
    </dsp:sp>
    <dsp:sp modelId="{155F17BC-C401-4B34-A7A3-CAA9B336D92B}">
      <dsp:nvSpPr>
        <dsp:cNvPr id="0" name=""/>
        <dsp:cNvSpPr/>
      </dsp:nvSpPr>
      <dsp:spPr>
        <a:xfrm>
          <a:off x="9051560" y="2171637"/>
          <a:ext cx="2741849" cy="1645109"/>
        </a:xfrm>
        <a:prstGeom prst="rect">
          <a:avLst/>
        </a:prstGeom>
        <a:solidFill>
          <a:schemeClr val="accent4">
            <a:hueOff val="-7693571"/>
            <a:satOff val="48509"/>
            <a:lumOff val="-13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/>
            <a:t>Оприлюднення рішення разової ради про присудження (відмову у присудженні) ступеня доктора філософії та відеозапису трансляції захисту дисертації на офіційному веб-сайті університету </a:t>
          </a:r>
          <a:endParaRPr lang="ru-UA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i="1" kern="1200" dirty="0"/>
            <a:t>Впродовж трьох робочих днів з дати захисту</a:t>
          </a:r>
          <a:endParaRPr lang="ru-UA" sz="1200" i="1" kern="1200" dirty="0"/>
        </a:p>
      </dsp:txBody>
      <dsp:txXfrm>
        <a:off x="9051560" y="2171637"/>
        <a:ext cx="2741849" cy="1645109"/>
      </dsp:txXfrm>
    </dsp:sp>
    <dsp:sp modelId="{64CEC25F-9E20-49B0-94BF-6262386055E4}">
      <dsp:nvSpPr>
        <dsp:cNvPr id="0" name=""/>
        <dsp:cNvSpPr/>
      </dsp:nvSpPr>
      <dsp:spPr>
        <a:xfrm>
          <a:off x="1280157" y="4090931"/>
          <a:ext cx="2741849" cy="1645109"/>
        </a:xfrm>
        <a:prstGeom prst="rect">
          <a:avLst/>
        </a:prstGeom>
        <a:solidFill>
          <a:schemeClr val="accent4">
            <a:hueOff val="-8792652"/>
            <a:satOff val="55439"/>
            <a:lumOff val="-15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/>
            <a:t>Подання інформації про результати захисту дисертації до ІС НАЗЯВО </a:t>
          </a:r>
          <a:endParaRPr lang="ru-UA" sz="1200" b="1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i="1" kern="1200" dirty="0"/>
            <a:t>Протягом п’яти робочих днів з дати захисту.</a:t>
          </a:r>
          <a:endParaRPr lang="ru-UA" sz="1200" i="1" kern="1200" dirty="0"/>
        </a:p>
      </dsp:txBody>
      <dsp:txXfrm>
        <a:off x="1280157" y="4090931"/>
        <a:ext cx="2741849" cy="1645109"/>
      </dsp:txXfrm>
    </dsp:sp>
    <dsp:sp modelId="{A618C2A0-E0EF-4129-9199-FBFA93224A37}">
      <dsp:nvSpPr>
        <dsp:cNvPr id="0" name=""/>
        <dsp:cNvSpPr/>
      </dsp:nvSpPr>
      <dsp:spPr>
        <a:xfrm>
          <a:off x="4296191" y="4090931"/>
          <a:ext cx="2741849" cy="1645109"/>
        </a:xfrm>
        <a:prstGeom prst="rect">
          <a:avLst/>
        </a:prstGeom>
        <a:solidFill>
          <a:schemeClr val="accent4">
            <a:hueOff val="-9891734"/>
            <a:satOff val="62369"/>
            <a:lumOff val="-169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/>
            <a:t>Наказ ректора про видачу здобувачеві диплома доктора філософії </a:t>
          </a:r>
          <a:br>
            <a:rPr lang="uk-UA" sz="1200" b="1" kern="1200" dirty="0"/>
          </a:br>
          <a:r>
            <a:rPr lang="uk-UA" sz="1200" b="1" kern="1200" dirty="0"/>
            <a:t>та додатка до нього європейського зразка</a:t>
          </a:r>
          <a:endParaRPr lang="ru-UA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i="1" kern="1200" dirty="0"/>
            <a:t>Не раніше ніж через 15 та не пізніше ніж через 30 календарних днів з дня захисту дисертації</a:t>
          </a:r>
          <a:endParaRPr lang="ru-UA" sz="1200" i="1" kern="1200" dirty="0"/>
        </a:p>
      </dsp:txBody>
      <dsp:txXfrm>
        <a:off x="4296191" y="4090931"/>
        <a:ext cx="2741849" cy="1645109"/>
      </dsp:txXfrm>
    </dsp:sp>
    <dsp:sp modelId="{29A87FBF-0AF5-4B92-9C66-7955906E9130}">
      <dsp:nvSpPr>
        <dsp:cNvPr id="0" name=""/>
        <dsp:cNvSpPr/>
      </dsp:nvSpPr>
      <dsp:spPr>
        <a:xfrm>
          <a:off x="7312226" y="4090931"/>
          <a:ext cx="3204482" cy="1645109"/>
        </a:xfrm>
        <a:prstGeom prst="rect">
          <a:avLst/>
        </a:prstGeom>
        <a:solidFill>
          <a:schemeClr val="accent4">
            <a:hueOff val="-10990815"/>
            <a:satOff val="69299"/>
            <a:lumOff val="-1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/>
            <a:t>Долучення копії рішення разової ради про присудження ступеня доктора філософії, до примірника дисертації, що зберігається у науковій бібліотеці ДНУ</a:t>
          </a:r>
          <a:endParaRPr lang="ru-UA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i="1" kern="1200" dirty="0"/>
            <a:t>Протягом десяти робочих днів з дня видачі диплома доктора філософії</a:t>
          </a:r>
          <a:endParaRPr lang="ru-UA" sz="1200" i="1" kern="1200" dirty="0"/>
        </a:p>
      </dsp:txBody>
      <dsp:txXfrm>
        <a:off x="7312226" y="4090931"/>
        <a:ext cx="3204482" cy="164510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3950F8-4A4D-478E-B2D8-D878771F6C63}">
      <dsp:nvSpPr>
        <dsp:cNvPr id="0" name=""/>
        <dsp:cNvSpPr/>
      </dsp:nvSpPr>
      <dsp:spPr>
        <a:xfrm>
          <a:off x="5905499" y="1134689"/>
          <a:ext cx="4395100" cy="420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601"/>
              </a:lnTo>
              <a:lnTo>
                <a:pt x="4395100" y="173601"/>
              </a:lnTo>
              <a:lnTo>
                <a:pt x="4395100" y="4203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F3AA5D-9B21-443B-AF33-544057F7D00E}">
      <dsp:nvSpPr>
        <dsp:cNvPr id="0" name=""/>
        <dsp:cNvSpPr/>
      </dsp:nvSpPr>
      <dsp:spPr>
        <a:xfrm>
          <a:off x="5905499" y="1134689"/>
          <a:ext cx="1209896" cy="420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601"/>
              </a:lnTo>
              <a:lnTo>
                <a:pt x="1209896" y="173601"/>
              </a:lnTo>
              <a:lnTo>
                <a:pt x="1209896" y="4203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9EA6DC-9795-456E-9FC6-B87AE63CCE60}">
      <dsp:nvSpPr>
        <dsp:cNvPr id="0" name=""/>
        <dsp:cNvSpPr/>
      </dsp:nvSpPr>
      <dsp:spPr>
        <a:xfrm>
          <a:off x="3283070" y="2730106"/>
          <a:ext cx="173765" cy="29164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6430"/>
              </a:lnTo>
              <a:lnTo>
                <a:pt x="173765" y="291643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3AE1A7-B9EB-47EC-897A-DE15CC36E34B}">
      <dsp:nvSpPr>
        <dsp:cNvPr id="0" name=""/>
        <dsp:cNvSpPr/>
      </dsp:nvSpPr>
      <dsp:spPr>
        <a:xfrm>
          <a:off x="3283070" y="2730106"/>
          <a:ext cx="151345" cy="12635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3554"/>
              </a:lnTo>
              <a:lnTo>
                <a:pt x="151345" y="12635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F54093-3ECD-41B0-B1D8-73EF0F5042DB}">
      <dsp:nvSpPr>
        <dsp:cNvPr id="0" name=""/>
        <dsp:cNvSpPr/>
      </dsp:nvSpPr>
      <dsp:spPr>
        <a:xfrm>
          <a:off x="4223105" y="1134689"/>
          <a:ext cx="1682393" cy="420372"/>
        </a:xfrm>
        <a:custGeom>
          <a:avLst/>
          <a:gdLst/>
          <a:ahLst/>
          <a:cxnLst/>
          <a:rect l="0" t="0" r="0" b="0"/>
          <a:pathLst>
            <a:path>
              <a:moveTo>
                <a:pt x="1682393" y="0"/>
              </a:moveTo>
              <a:lnTo>
                <a:pt x="1682393" y="173612"/>
              </a:lnTo>
              <a:lnTo>
                <a:pt x="0" y="173612"/>
              </a:lnTo>
              <a:lnTo>
                <a:pt x="0" y="4203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BFA8B0-666C-438F-B023-A5ADE46AD521}">
      <dsp:nvSpPr>
        <dsp:cNvPr id="0" name=""/>
        <dsp:cNvSpPr/>
      </dsp:nvSpPr>
      <dsp:spPr>
        <a:xfrm>
          <a:off x="338879" y="2730094"/>
          <a:ext cx="251929" cy="27404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0461"/>
              </a:lnTo>
              <a:lnTo>
                <a:pt x="251929" y="27404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71250F-2D4A-47BB-9C86-3BEC82D59854}">
      <dsp:nvSpPr>
        <dsp:cNvPr id="0" name=""/>
        <dsp:cNvSpPr/>
      </dsp:nvSpPr>
      <dsp:spPr>
        <a:xfrm>
          <a:off x="338879" y="2730094"/>
          <a:ext cx="251929" cy="10718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1898"/>
              </a:lnTo>
              <a:lnTo>
                <a:pt x="251929" y="10718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0DF6FB-D29E-4B26-984E-C6B8399E936C}">
      <dsp:nvSpPr>
        <dsp:cNvPr id="0" name=""/>
        <dsp:cNvSpPr/>
      </dsp:nvSpPr>
      <dsp:spPr>
        <a:xfrm>
          <a:off x="1278914" y="1134689"/>
          <a:ext cx="4626584" cy="420360"/>
        </a:xfrm>
        <a:custGeom>
          <a:avLst/>
          <a:gdLst/>
          <a:ahLst/>
          <a:cxnLst/>
          <a:rect l="0" t="0" r="0" b="0"/>
          <a:pathLst>
            <a:path>
              <a:moveTo>
                <a:pt x="4626584" y="0"/>
              </a:moveTo>
              <a:lnTo>
                <a:pt x="4626584" y="173601"/>
              </a:lnTo>
              <a:lnTo>
                <a:pt x="0" y="173601"/>
              </a:lnTo>
              <a:lnTo>
                <a:pt x="0" y="4203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7E76A1-1EF2-450E-925B-67A90CBF9E7B}">
      <dsp:nvSpPr>
        <dsp:cNvPr id="0" name=""/>
        <dsp:cNvSpPr/>
      </dsp:nvSpPr>
      <dsp:spPr>
        <a:xfrm>
          <a:off x="1239010" y="313416"/>
          <a:ext cx="9332977" cy="8212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/>
            <a:t>Варіанти накладання кваліфікованого електронного підпису</a:t>
          </a:r>
          <a:br>
            <a:rPr lang="uk-UA" sz="2400" b="1" kern="1200"/>
          </a:br>
          <a:r>
            <a:rPr lang="uk-UA" sz="2400" b="1" kern="1200"/>
            <a:t>(з використанням кваліфікованої електронної позначки часу)</a:t>
          </a:r>
          <a:endParaRPr lang="ru-UA" sz="2400" b="1" kern="1200" dirty="0"/>
        </a:p>
      </dsp:txBody>
      <dsp:txXfrm>
        <a:off x="1239010" y="313416"/>
        <a:ext cx="9332977" cy="821273"/>
      </dsp:txXfrm>
    </dsp:sp>
    <dsp:sp modelId="{5B38DB5B-402D-4AE5-80F3-384D1CE4D677}">
      <dsp:nvSpPr>
        <dsp:cNvPr id="0" name=""/>
        <dsp:cNvSpPr/>
      </dsp:nvSpPr>
      <dsp:spPr>
        <a:xfrm>
          <a:off x="103870" y="1555050"/>
          <a:ext cx="2350088" cy="11750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/>
            <a:t>1. Отримати файл цифрового підпису у </a:t>
          </a:r>
          <a:r>
            <a:rPr lang="en-US" sz="1400" b="1" kern="1200"/>
            <a:t>Privat24.ua:</a:t>
          </a:r>
          <a:endParaRPr lang="ru-UA" sz="1400" b="1" kern="1200" dirty="0"/>
        </a:p>
      </dsp:txBody>
      <dsp:txXfrm>
        <a:off x="103870" y="1555050"/>
        <a:ext cx="2350088" cy="1175044"/>
      </dsp:txXfrm>
    </dsp:sp>
    <dsp:sp modelId="{1AF2361C-CE5E-41A8-9B46-85A4F3253588}">
      <dsp:nvSpPr>
        <dsp:cNvPr id="0" name=""/>
        <dsp:cNvSpPr/>
      </dsp:nvSpPr>
      <dsp:spPr>
        <a:xfrm>
          <a:off x="590808" y="3214471"/>
          <a:ext cx="2350088" cy="11750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1.1.</a:t>
          </a:r>
          <a:r>
            <a:rPr lang="uk-UA" sz="1200" kern="1200"/>
            <a:t> </a:t>
          </a:r>
          <a:r>
            <a:rPr lang="en-US" sz="1200" kern="1200"/>
            <a:t> </a:t>
          </a:r>
          <a:r>
            <a:rPr lang="uk-UA" sz="1200" kern="1200"/>
            <a:t>У пункті головного меню «Усі послуги» обрати «Бізнес» -&gt; «електронний цифровий підпис» -&gt; «завантажити серифікат»</a:t>
          </a:r>
          <a:endParaRPr lang="ru-UA" sz="1200" kern="1200" dirty="0"/>
        </a:p>
      </dsp:txBody>
      <dsp:txXfrm>
        <a:off x="590808" y="3214471"/>
        <a:ext cx="2350088" cy="1175044"/>
      </dsp:txXfrm>
    </dsp:sp>
    <dsp:sp modelId="{1ABF43C8-231F-4B27-B8CE-C2386C0DC5CE}">
      <dsp:nvSpPr>
        <dsp:cNvPr id="0" name=""/>
        <dsp:cNvSpPr/>
      </dsp:nvSpPr>
      <dsp:spPr>
        <a:xfrm>
          <a:off x="590808" y="4883034"/>
          <a:ext cx="2350088" cy="11750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/>
            <a:t>1.2. Запам’ятати папку, де збережено файл з цифровим підписом, він має розширення *.</a:t>
          </a:r>
          <a:r>
            <a:rPr lang="en-US" sz="1200" kern="1200"/>
            <a:t>jks, </a:t>
          </a:r>
          <a:r>
            <a:rPr lang="uk-UA" sz="1200" kern="1200"/>
            <a:t>та пароль до нього</a:t>
          </a:r>
          <a:endParaRPr lang="ru-UA" sz="1200" kern="1200" dirty="0"/>
        </a:p>
      </dsp:txBody>
      <dsp:txXfrm>
        <a:off x="590808" y="4883034"/>
        <a:ext cx="2350088" cy="1175044"/>
      </dsp:txXfrm>
    </dsp:sp>
    <dsp:sp modelId="{86CA4474-17D2-4EBF-8390-1AD741C6447D}">
      <dsp:nvSpPr>
        <dsp:cNvPr id="0" name=""/>
        <dsp:cNvSpPr/>
      </dsp:nvSpPr>
      <dsp:spPr>
        <a:xfrm>
          <a:off x="3048061" y="1555061"/>
          <a:ext cx="2350088" cy="11750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/>
            <a:t>2. Зайти на сайт </a:t>
          </a:r>
          <a:r>
            <a:rPr lang="en-US" sz="1400" b="1" kern="1200"/>
            <a:t>https://czo.gov.ua</a:t>
          </a:r>
          <a:endParaRPr lang="ru-UA" sz="1400" b="1" kern="1200" dirty="0"/>
        </a:p>
      </dsp:txBody>
      <dsp:txXfrm>
        <a:off x="3048061" y="1555061"/>
        <a:ext cx="2350088" cy="1175044"/>
      </dsp:txXfrm>
    </dsp:sp>
    <dsp:sp modelId="{0148E089-84F6-47EA-8DE5-88B465C28AA3}">
      <dsp:nvSpPr>
        <dsp:cNvPr id="0" name=""/>
        <dsp:cNvSpPr/>
      </dsp:nvSpPr>
      <dsp:spPr>
        <a:xfrm>
          <a:off x="3434415" y="3214471"/>
          <a:ext cx="3062776" cy="155837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2.1.</a:t>
          </a:r>
          <a:r>
            <a:rPr lang="uk-UA" sz="1200" kern="1200"/>
            <a:t> Обрати пункт меню «підписати документ» -&gt; «підписати файл за допомогою електронного підпису» і далі за діалогом. Підписаний файл *.</a:t>
          </a:r>
          <a:r>
            <a:rPr lang="en-US" sz="1200" kern="1200"/>
            <a:t>pdf </a:t>
          </a:r>
          <a:r>
            <a:rPr lang="uk-UA" sz="1200" kern="1200"/>
            <a:t>отримає розширення *.</a:t>
          </a:r>
          <a:r>
            <a:rPr lang="en-US" sz="1200" kern="1200"/>
            <a:t>p7s (</a:t>
          </a:r>
          <a:r>
            <a:rPr lang="uk-UA" sz="1200" kern="1200"/>
            <a:t>розширення може бути іншим, в залежності від алгоритму, який обраний для накладання підпису) </a:t>
          </a:r>
          <a:endParaRPr lang="ru-UA" sz="1200" kern="1200" dirty="0"/>
        </a:p>
      </dsp:txBody>
      <dsp:txXfrm>
        <a:off x="3434415" y="3214471"/>
        <a:ext cx="3062776" cy="1558379"/>
      </dsp:txXfrm>
    </dsp:sp>
    <dsp:sp modelId="{562F1977-B972-4541-A47E-A079B6DDEC0D}">
      <dsp:nvSpPr>
        <dsp:cNvPr id="0" name=""/>
        <dsp:cNvSpPr/>
      </dsp:nvSpPr>
      <dsp:spPr>
        <a:xfrm>
          <a:off x="3456835" y="5244853"/>
          <a:ext cx="2990182" cy="80336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/>
            <a:t>2.2. Завантажити архів з файлами: підписаним, початковим, протоколом підписання</a:t>
          </a:r>
          <a:endParaRPr lang="ru-UA" sz="1200" kern="1200" dirty="0"/>
        </a:p>
      </dsp:txBody>
      <dsp:txXfrm>
        <a:off x="3456835" y="5244853"/>
        <a:ext cx="2990182" cy="803366"/>
      </dsp:txXfrm>
    </dsp:sp>
    <dsp:sp modelId="{9B047A93-54BA-4005-AAD6-96015E405A7C}">
      <dsp:nvSpPr>
        <dsp:cNvPr id="0" name=""/>
        <dsp:cNvSpPr/>
      </dsp:nvSpPr>
      <dsp:spPr>
        <a:xfrm>
          <a:off x="5699642" y="1555050"/>
          <a:ext cx="2831504" cy="11750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/>
            <a:t>3. Через веб-застосунок «Дія» (</a:t>
          </a:r>
          <a:r>
            <a:rPr lang="en-US" sz="1400" b="1" kern="1200"/>
            <a:t>https://diia.gov.ua/services/pidpisannya-dokumentiv) </a:t>
          </a:r>
          <a:r>
            <a:rPr lang="uk-UA" sz="1400" b="1" kern="1200"/>
            <a:t>з використанням ЕЦП (електронного цифрового підпису)</a:t>
          </a:r>
          <a:endParaRPr lang="ru-UA" sz="1400" b="1" kern="1200" dirty="0"/>
        </a:p>
      </dsp:txBody>
      <dsp:txXfrm>
        <a:off x="5699642" y="1555050"/>
        <a:ext cx="2831504" cy="1175044"/>
      </dsp:txXfrm>
    </dsp:sp>
    <dsp:sp modelId="{FA28EB03-6BCA-48E9-BE5F-C89231F58C82}">
      <dsp:nvSpPr>
        <dsp:cNvPr id="0" name=""/>
        <dsp:cNvSpPr/>
      </dsp:nvSpPr>
      <dsp:spPr>
        <a:xfrm>
          <a:off x="8904505" y="1555050"/>
          <a:ext cx="2792187" cy="11750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/>
            <a:t>4. Центри надання довірчих послуг (реєстр), що надають ЕЦП - </a:t>
          </a:r>
          <a:r>
            <a:rPr lang="en-US" sz="1400" b="1" kern="1200"/>
            <a:t>https://www.czo.gov.ua/ca-registry.</a:t>
          </a:r>
          <a:endParaRPr lang="ru-UA" sz="1400" b="1" kern="1200" dirty="0"/>
        </a:p>
      </dsp:txBody>
      <dsp:txXfrm>
        <a:off x="8904505" y="1555050"/>
        <a:ext cx="2792187" cy="11750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E8BEDA40-91A9-49DC-B402-0EBE674AAE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8CBB508-5589-42E7-A433-D119AC0FFB7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99FCB9F-9216-417F-9BD4-A342FB3AE3FA}" type="datetime1">
              <a:rPr lang="ru-RU" smtClean="0"/>
              <a:t>06.03.2024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9232ABA-B33A-4B3B-8412-C1773FBF3D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 4">
            <a:extLst>
              <a:ext uri="{FF2B5EF4-FFF2-40B4-BE49-F238E27FC236}">
                <a16:creationId xmlns:a16="http://schemas.microsoft.com/office/drawing/2014/main" id="{BAB1832E-3B48-42CB-80A7-CD8E48D52D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F1072A3-100F-40A9-915F-8D2D9E6962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537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006FF-93FE-4EE6-BEDD-84A3AA0BC492}" type="datetime1">
              <a:rPr lang="ru-RU" smtClean="0"/>
              <a:pPr/>
              <a:t>06.03.2024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9230CFA-805A-4FD3-B3A0-DAAA5993DA17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7989277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79230CFA-805A-4FD3-B3A0-DAAA5993DA1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972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79230CFA-805A-4FD3-B3A0-DAAA5993DA1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394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79230CFA-805A-4FD3-B3A0-DAAA5993DA17}" type="slidenum">
              <a:rPr lang="ru-RU" noProof="0" smtClean="0"/>
              <a:t>4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94370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79230CFA-805A-4FD3-B3A0-DAAA5993DA17}" type="slidenum">
              <a:rPr lang="ru-RU" noProof="0" smtClean="0"/>
              <a:t>6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693992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 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Рисунок 24">
            <a:extLst>
              <a:ext uri="{FF2B5EF4-FFF2-40B4-BE49-F238E27FC236}">
                <a16:creationId xmlns:a16="http://schemas.microsoft.com/office/drawing/2014/main" id="{73B47EE6-EDE6-4881-B456-B37D9C1ADE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 title="Название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стиль образца заголовка</a:t>
            </a:r>
          </a:p>
        </p:txBody>
      </p:sp>
      <p:sp>
        <p:nvSpPr>
          <p:cNvPr id="3" name="Подзаголовок 2" title="Подзаголовок">
            <a:extLst>
              <a:ext uri="{FF2B5EF4-FFF2-40B4-BE49-F238E27FC236}">
                <a16:creationId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 rtlCol="0"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ЩЕЛКНИТЕ, ЧТОБЫ ИЗМЕНИТЬ ПОДЗАГОЛОВОК</a:t>
            </a: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045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537" userDrawn="1">
          <p15:clr>
            <a:srgbClr val="FBAE40"/>
          </p15:clr>
        </p15:guide>
        <p15:guide id="3" pos="138" userDrawn="1">
          <p15:clr>
            <a:srgbClr val="FBAE40"/>
          </p15:clr>
        </p15:guide>
        <p15:guide id="4" orient="horz" pos="4178" userDrawn="1">
          <p15:clr>
            <a:srgbClr val="FBAE40"/>
          </p15:clr>
        </p15:guide>
        <p15:guide id="5" orient="horz" pos="142" userDrawn="1">
          <p15:clr>
            <a:srgbClr val="FBAE40"/>
          </p15:clr>
        </p15:guide>
        <p15:guide id="6" pos="2457" userDrawn="1">
          <p15:clr>
            <a:srgbClr val="FBAE40"/>
          </p15:clr>
        </p15:guide>
        <p15:guide id="7" pos="43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 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 title="Название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стиль образца заголовка</a:t>
            </a:r>
          </a:p>
        </p:txBody>
      </p:sp>
      <p:sp>
        <p:nvSpPr>
          <p:cNvPr id="3" name="Подзаголовок 2" title="Подзаголовок">
            <a:extLst>
              <a:ext uri="{FF2B5EF4-FFF2-40B4-BE49-F238E27FC236}">
                <a16:creationId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 rtlCol="0"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ЩЕЛКНИТЕ, ЧТОБЫ ИЗМЕНИТЬ СТИЛЬ ОБРАЗЦА ПОДЗАГОЛОВКА</a:t>
            </a: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45617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ый треугольник 18">
            <a:extLst>
              <a:ext uri="{FF2B5EF4-FFF2-40B4-BE49-F238E27FC236}">
                <a16:creationId xmlns:a16="http://schemas.microsoft.com/office/drawing/2014/main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7" name="Параллелограмм 16">
            <a:extLst>
              <a:ext uri="{FF2B5EF4-FFF2-40B4-BE49-F238E27FC236}">
                <a16:creationId xmlns:a16="http://schemas.microsoft.com/office/drawing/2014/main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2" cy="1746952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10090"/>
            <a:ext cx="1785257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Заголовок 1" title="Название">
            <a:extLst>
              <a:ext uri="{FF2B5EF4-FFF2-40B4-BE49-F238E27FC236}">
                <a16:creationId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ru-RU" noProof="0"/>
              <a:t>Щелкните, чтобы изменить стиль образца заголовка</a:t>
            </a:r>
          </a:p>
        </p:txBody>
      </p:sp>
      <p:sp>
        <p:nvSpPr>
          <p:cNvPr id="101" name="Текст 2" title="Подзаголовок">
            <a:extLst>
              <a:ext uri="{FF2B5EF4-FFF2-40B4-BE49-F238E27FC236}">
                <a16:creationId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ИЗМЕНИТЬ ОБРАЗЕЦ ТЕКСТА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араллелограмм 24">
            <a:extLst>
              <a:ext uri="{FF2B5EF4-FFF2-40B4-BE49-F238E27FC236}">
                <a16:creationId xmlns:a16="http://schemas.microsoft.com/office/drawing/2014/main" id="{E123A0CF-50D6-46EC-8BF6-43E38AFCD588}"/>
              </a:ext>
            </a:extLst>
          </p:cNvPr>
          <p:cNvSpPr/>
          <p:nvPr userDrawn="1"/>
        </p:nvSpPr>
        <p:spPr>
          <a:xfrm>
            <a:off x="7754112" y="0"/>
            <a:ext cx="2258568" cy="742819"/>
          </a:xfrm>
          <a:prstGeom prst="parallelogram">
            <a:avLst>
              <a:gd name="adj" fmla="val 19585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ru-RU" noProof="0"/>
          </a:p>
        </p:txBody>
      </p: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8562"/>
            <a:ext cx="6595353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араллелограмм 23">
            <a:extLst>
              <a:ext uri="{FF2B5EF4-FFF2-40B4-BE49-F238E27FC236}">
                <a16:creationId xmlns:a16="http://schemas.microsoft.com/office/drawing/2014/main" id="{FC8C82F3-94EE-4B4F-A01D-993A41BC00B1}"/>
              </a:ext>
            </a:extLst>
          </p:cNvPr>
          <p:cNvSpPr/>
          <p:nvPr userDrawn="1"/>
        </p:nvSpPr>
        <p:spPr>
          <a:xfrm rot="19958790">
            <a:off x="-139035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007865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>
          <p15:clr>
            <a:srgbClr val="FBAE40"/>
          </p15:clr>
        </p15:guide>
        <p15:guide id="2" pos="3840">
          <p15:clr>
            <a:srgbClr val="FBAE40"/>
          </p15:clr>
        </p15:guide>
        <p15:guide id="3" pos="143">
          <p15:clr>
            <a:srgbClr val="FBAE40"/>
          </p15:clr>
        </p15:guide>
        <p15:guide id="4" orient="horz" pos="4170">
          <p15:clr>
            <a:srgbClr val="FBAE40"/>
          </p15:clr>
        </p15:guide>
        <p15:guide id="5" pos="7537">
          <p15:clr>
            <a:srgbClr val="FBAE40"/>
          </p15:clr>
        </p15:guide>
        <p15:guide id="6" orient="horz" pos="14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Группа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Диагональная полоса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>
                <a:solidFill>
                  <a:schemeClr val="tx1"/>
                </a:solidFill>
              </a:endParaRPr>
            </a:p>
          </p:txBody>
        </p: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Параллелограмм 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25" name="Надпись 24">
            <a:extLst>
              <a:ext uri="{FF2B5EF4-FFF2-40B4-BE49-F238E27FC236}">
                <a16:creationId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3400" b="1" noProof="0">
                <a:solidFill>
                  <a:schemeClr val="accent6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Параллелограмм 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ru-RU" noProof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27" name="Заголовок 1" title="Название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стиль заголовка образца слайда </a:t>
            </a:r>
          </a:p>
        </p:txBody>
      </p:sp>
      <p:sp>
        <p:nvSpPr>
          <p:cNvPr id="29" name="Объект 2">
            <a:extLst>
              <a:ext uri="{FF2B5EF4-FFF2-40B4-BE49-F238E27FC236}">
                <a16:creationId xmlns:a16="http://schemas.microsoft.com/office/drawing/2014/main" id="{1FAE0C34-9220-45F0-9FC2-9FE7C994E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678" y="1671924"/>
            <a:ext cx="10835122" cy="4505039"/>
          </a:xfrm>
          <a:prstGeom prst="rect">
            <a:avLst/>
          </a:prstGeom>
        </p:spPr>
        <p:txBody>
          <a:bodyPr rtlCol="0"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434304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Группа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Диагональная полоса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>
                <a:solidFill>
                  <a:schemeClr val="tx1"/>
                </a:solidFill>
              </a:endParaRPr>
            </a:p>
          </p:txBody>
        </p: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Параллелограмм 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25" name="Надпись 24">
            <a:extLst>
              <a:ext uri="{FF2B5EF4-FFF2-40B4-BE49-F238E27FC236}">
                <a16:creationId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3400" b="1" noProof="0">
                <a:solidFill>
                  <a:schemeClr val="accent6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Параллелограмм 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ru-RU" noProof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27" name="Заголовок 1" title="Название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стиль заголовка образца слайда </a:t>
            </a:r>
          </a:p>
        </p:txBody>
      </p:sp>
      <p:sp>
        <p:nvSpPr>
          <p:cNvPr id="14" name="Объект 2">
            <a:extLst>
              <a:ext uri="{FF2B5EF4-FFF2-40B4-BE49-F238E27FC236}">
                <a16:creationId xmlns:a16="http://schemas.microsoft.com/office/drawing/2014/main" id="{217F9213-0142-420B-A84D-C5627A0C8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687" y="1651044"/>
            <a:ext cx="5181600" cy="4525919"/>
          </a:xfrm>
          <a:prstGeom prst="rect">
            <a:avLst/>
          </a:prstGeom>
        </p:spPr>
        <p:txBody>
          <a:bodyPr rtlCol="0"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5" name="Объект 3">
            <a:extLst>
              <a:ext uri="{FF2B5EF4-FFF2-40B4-BE49-F238E27FC236}">
                <a16:creationId xmlns:a16="http://schemas.microsoft.com/office/drawing/2014/main" id="{8014328B-D576-4B5C-A4AE-CF9831892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51044"/>
            <a:ext cx="5181600" cy="4525919"/>
          </a:xfrm>
          <a:prstGeom prst="rect">
            <a:avLst/>
          </a:prstGeom>
        </p:spPr>
        <p:txBody>
          <a:bodyPr rtlCol="0"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848131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Группа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Диагональная полоса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>
                <a:solidFill>
                  <a:schemeClr val="tx1"/>
                </a:solidFill>
              </a:endParaRPr>
            </a:p>
          </p:txBody>
        </p: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Параллелограмм 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25" name="Надпись 24">
            <a:extLst>
              <a:ext uri="{FF2B5EF4-FFF2-40B4-BE49-F238E27FC236}">
                <a16:creationId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3400" b="1" noProof="0">
                <a:solidFill>
                  <a:schemeClr val="accent6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Параллелограмм 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ru-RU" noProof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27" name="Заголовок 1" title="Название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стиль заголовка образца слайда </a:t>
            </a:r>
          </a:p>
        </p:txBody>
      </p:sp>
      <p:sp>
        <p:nvSpPr>
          <p:cNvPr id="18" name="Текст 2">
            <a:extLst>
              <a:ext uri="{FF2B5EF4-FFF2-40B4-BE49-F238E27FC236}">
                <a16:creationId xmlns:a16="http://schemas.microsoft.com/office/drawing/2014/main" id="{82BFF385-445D-4DBB-9773-F99669415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678" y="1681163"/>
            <a:ext cx="5382501" cy="823912"/>
          </a:xfrm>
          <a:prstGeom prst="rect">
            <a:avLst/>
          </a:prstGeom>
        </p:spPr>
        <p:txBody>
          <a:bodyPr rtlCol="0" anchor="b"/>
          <a:lstStyle>
            <a:lvl1pPr marL="0" indent="0">
              <a:buNone/>
              <a:defRPr lang="en-US" b="1" dirty="0">
                <a:solidFill>
                  <a:schemeClr val="accent6"/>
                </a:solidFill>
              </a:defRPr>
            </a:lvl1pPr>
          </a:lstStyle>
          <a:p>
            <a:pPr marL="228600" lvl="0" indent="-228600" rtl="0"/>
            <a:r>
              <a:rPr lang="ru-RU" noProof="0"/>
              <a:t>Образец текста</a:t>
            </a:r>
          </a:p>
        </p:txBody>
      </p:sp>
      <p:sp>
        <p:nvSpPr>
          <p:cNvPr id="20" name="Текст 4">
            <a:extLst>
              <a:ext uri="{FF2B5EF4-FFF2-40B4-BE49-F238E27FC236}">
                <a16:creationId xmlns:a16="http://schemas.microsoft.com/office/drawing/2014/main" id="{311B1CFE-1B35-4B5C-B40A-DC5ADF211B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1" name="Объект 5">
            <a:extLst>
              <a:ext uri="{FF2B5EF4-FFF2-40B4-BE49-F238E27FC236}">
                <a16:creationId xmlns:a16="http://schemas.microsoft.com/office/drawing/2014/main" id="{1CE840E8-D596-479D-AE97-E88F42DC1B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 rtlCol="0"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24" name="Объект 3">
            <a:extLst>
              <a:ext uri="{FF2B5EF4-FFF2-40B4-BE49-F238E27FC236}">
                <a16:creationId xmlns:a16="http://schemas.microsoft.com/office/drawing/2014/main" id="{B9A68D25-B19E-4E84-B65D-596EE8382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678" y="2505075"/>
            <a:ext cx="5391749" cy="3684588"/>
          </a:xfrm>
          <a:prstGeom prst="rect">
            <a:avLst/>
          </a:prstGeom>
        </p:spPr>
        <p:txBody>
          <a:bodyPr rtlCol="0"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4522678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 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">
            <a:extLst>
              <a:ext uri="{FF2B5EF4-FFF2-40B4-BE49-F238E27FC236}">
                <a16:creationId xmlns:a16="http://schemas.microsoft.com/office/drawing/2014/main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9170" y="5701069"/>
            <a:ext cx="5311516" cy="931505"/>
          </a:xfrm>
          <a:prstGeom prst="rect">
            <a:avLst/>
          </a:prstGeom>
        </p:spPr>
        <p:txBody>
          <a:bodyPr rtlCol="0"/>
          <a:lstStyle>
            <a:lvl1pPr marL="0" indent="0" algn="r">
              <a:buFont typeface="Arial" panose="020B0604020202020204" pitchFamily="34" charset="0"/>
              <a:buNone/>
              <a:defRPr sz="1600">
                <a:solidFill>
                  <a:schemeClr val="accent6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4" name="Объект 2">
            <a:extLst>
              <a:ext uri="{FF2B5EF4-FFF2-40B4-BE49-F238E27FC236}">
                <a16:creationId xmlns:a16="http://schemas.microsoft.com/office/drawing/2014/main" id="{C9A1E80C-1A76-4D3E-92A1-846866867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1316" y="2290713"/>
            <a:ext cx="5803672" cy="4341862"/>
          </a:xfrm>
          <a:prstGeom prst="rect">
            <a:avLst/>
          </a:prstGeom>
        </p:spPr>
        <p:txBody>
          <a:bodyPr rtlCol="0"/>
          <a:lstStyle>
            <a:lvl1pPr>
              <a:buClr>
                <a:schemeClr val="accent2"/>
              </a:buClr>
              <a:defRPr sz="2400"/>
            </a:lvl1pPr>
            <a:lvl2pPr>
              <a:buClr>
                <a:schemeClr val="accent2"/>
              </a:buClr>
              <a:defRPr sz="2000"/>
            </a:lvl2pPr>
            <a:lvl3pPr>
              <a:buClr>
                <a:schemeClr val="accent2"/>
              </a:buClr>
              <a:defRPr sz="1800"/>
            </a:lvl3pPr>
            <a:lvl4pPr>
              <a:buClr>
                <a:schemeClr val="accent2"/>
              </a:buClr>
              <a:defRPr sz="1600"/>
            </a:lvl4pPr>
            <a:lvl5pPr>
              <a:buClr>
                <a:schemeClr val="accent2"/>
              </a:buCl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0" name="Прямоугольный треугольник 10">
            <a:extLst>
              <a:ext uri="{FF2B5EF4-FFF2-40B4-BE49-F238E27FC236}">
                <a16:creationId xmlns:a16="http://schemas.microsoft.com/office/drawing/2014/main" id="{ED37F377-8A2B-4717-9BE8-74D809D3C464}"/>
              </a:ext>
            </a:extLst>
          </p:cNvPr>
          <p:cNvSpPr/>
          <p:nvPr userDrawn="1"/>
        </p:nvSpPr>
        <p:spPr>
          <a:xfrm flipV="1">
            <a:off x="0" y="-9531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 title="Название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9170" y="4374036"/>
            <a:ext cx="5311516" cy="1327031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3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552653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 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 title="Название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9170" y="4374036"/>
            <a:ext cx="5311516" cy="1327031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3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стиль образца заголовка</a:t>
            </a: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">
            <a:extLst>
              <a:ext uri="{FF2B5EF4-FFF2-40B4-BE49-F238E27FC236}">
                <a16:creationId xmlns:a16="http://schemas.microsoft.com/office/drawing/2014/main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9170" y="5701069"/>
            <a:ext cx="5311516" cy="931505"/>
          </a:xfrm>
          <a:prstGeom prst="rect">
            <a:avLst/>
          </a:prstGeom>
        </p:spPr>
        <p:txBody>
          <a:bodyPr rtlCol="0"/>
          <a:lstStyle>
            <a:lvl1pPr marL="0" indent="0" algn="r">
              <a:buFont typeface="Arial" panose="020B0604020202020204" pitchFamily="34" charset="0"/>
              <a:buNone/>
              <a:defRPr sz="1600">
                <a:solidFill>
                  <a:schemeClr val="accent6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2" name="Рисунок 2">
            <a:extLst>
              <a:ext uri="{FF2B5EF4-FFF2-40B4-BE49-F238E27FC236}">
                <a16:creationId xmlns:a16="http://schemas.microsoft.com/office/drawing/2014/main" id="{22728E0A-430E-4C6A-BF56-06FA8510F29F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249970" y="2271860"/>
            <a:ext cx="5715017" cy="4360714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</p:spTree>
    <p:extLst>
      <p:ext uri="{BB962C8B-B14F-4D97-AF65-F5344CB8AC3E}">
        <p14:creationId xmlns:p14="http://schemas.microsoft.com/office/powerpoint/2010/main" val="26143026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адпись 17">
            <a:extLst>
              <a:ext uri="{FF2B5EF4-FFF2-40B4-BE49-F238E27FC236}">
                <a16:creationId xmlns:a16="http://schemas.microsoft.com/office/drawing/2014/main" id="{CC52C5C1-EC33-44C1-9D54-A1058BBF1812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3400" b="1" noProof="0">
                <a:solidFill>
                  <a:schemeClr val="accent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id="{8A0030CD-8C9E-4AA5-8C5D-F9B2EDB7E17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7" name="Диагональная полоса 26">
              <a:extLst>
                <a:ext uri="{FF2B5EF4-FFF2-40B4-BE49-F238E27FC236}">
                  <a16:creationId xmlns:a16="http://schemas.microsoft.com/office/drawing/2014/main" id="{872EE65E-EE50-4A3E-861E-1D6C241CB8EA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>
                <a:solidFill>
                  <a:schemeClr val="tx1"/>
                </a:solidFill>
              </a:endParaRPr>
            </a:p>
          </p:txBody>
        </p: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id="{E76AD1EF-E06C-4D3C-9693-26844D01C83C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Параллелограмм 28">
              <a:extLst>
                <a:ext uri="{FF2B5EF4-FFF2-40B4-BE49-F238E27FC236}">
                  <a16:creationId xmlns:a16="http://schemas.microsoft.com/office/drawing/2014/main" id="{57D44C42-44C0-420A-A125-9B1A979D4F56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30" name="Параллелограмм 29">
            <a:extLst>
              <a:ext uri="{FF2B5EF4-FFF2-40B4-BE49-F238E27FC236}">
                <a16:creationId xmlns:a16="http://schemas.microsoft.com/office/drawing/2014/main" id="{406089BB-36DC-4E23-B215-527A8A18FCF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ru-RU" noProof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578C43A6-50C6-704E-BADC-6D83BADE73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ED91439B-965F-3548-AF77-89501B24F6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4199068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адпись 20">
            <a:extLst>
              <a:ext uri="{FF2B5EF4-FFF2-40B4-BE49-F238E27FC236}">
                <a16:creationId xmlns:a16="http://schemas.microsoft.com/office/drawing/2014/main" id="{7E8A2C98-F26E-415A-B931-1B89CA46C1CF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3400" b="1" noProof="0">
                <a:solidFill>
                  <a:schemeClr val="accent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7" name="Группа 26">
            <a:extLst>
              <a:ext uri="{FF2B5EF4-FFF2-40B4-BE49-F238E27FC236}">
                <a16:creationId xmlns:a16="http://schemas.microsoft.com/office/drawing/2014/main" id="{1B2FB48C-0C70-4DBE-B904-A134B6644DD3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8" name="Диагональная полоса 27">
              <a:extLst>
                <a:ext uri="{FF2B5EF4-FFF2-40B4-BE49-F238E27FC236}">
                  <a16:creationId xmlns:a16="http://schemas.microsoft.com/office/drawing/2014/main" id="{4F2E2158-1E6E-4E0D-BDAB-B20041C7361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>
                <a:solidFill>
                  <a:schemeClr val="tx1"/>
                </a:solidFill>
              </a:endParaRPr>
            </a:p>
          </p:txBody>
        </p:sp>
        <p:cxnSp>
          <p:nvCxnSpPr>
            <p:cNvPr id="29" name="Прямая соединительная линия 28">
              <a:extLst>
                <a:ext uri="{FF2B5EF4-FFF2-40B4-BE49-F238E27FC236}">
                  <a16:creationId xmlns:a16="http://schemas.microsoft.com/office/drawing/2014/main" id="{626D62DB-3A5A-4DA1-BFA4-D9E58676E86A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Параллелограмм 29">
              <a:extLst>
                <a:ext uri="{FF2B5EF4-FFF2-40B4-BE49-F238E27FC236}">
                  <a16:creationId xmlns:a16="http://schemas.microsoft.com/office/drawing/2014/main" id="{F5A729A7-3A5C-405C-AE06-180E7529E477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31" name="Параллелограмм 30">
            <a:extLst>
              <a:ext uri="{FF2B5EF4-FFF2-40B4-BE49-F238E27FC236}">
                <a16:creationId xmlns:a16="http://schemas.microsoft.com/office/drawing/2014/main" id="{41E23981-B12A-4AC3-A030-337BBBA5E45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ru-RU" noProof="0"/>
          </a:p>
        </p:txBody>
      </p:sp>
      <p:sp>
        <p:nvSpPr>
          <p:cNvPr id="33" name="Заголовок 1" title="Название ">
            <a:extLst>
              <a:ext uri="{FF2B5EF4-FFF2-40B4-BE49-F238E27FC236}">
                <a16:creationId xmlns:a16="http://schemas.microsoft.com/office/drawing/2014/main" id="{59067A2C-FE71-4381-BE51-08DAC5E435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215566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стиль заголовка образца слайда </a:t>
            </a:r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CB69A007-934D-7A4B-9EFA-82044EF4D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5A154DC2-98C7-4D4B-A17A-AA4731217F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6584190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id="{325CE2EB-00DF-4EBA-BF1F-D37805D45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65891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ый треугольник 18">
            <a:extLst>
              <a:ext uri="{FF2B5EF4-FFF2-40B4-BE49-F238E27FC236}">
                <a16:creationId xmlns:a16="http://schemas.microsoft.com/office/drawing/2014/main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7" name="Параллелограмм 16">
            <a:extLst>
              <a:ext uri="{FF2B5EF4-FFF2-40B4-BE49-F238E27FC236}">
                <a16:creationId xmlns:a16="http://schemas.microsoft.com/office/drawing/2014/main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2" cy="1746952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10090"/>
            <a:ext cx="1785257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Заголовок 1" title="Название">
            <a:extLst>
              <a:ext uri="{FF2B5EF4-FFF2-40B4-BE49-F238E27FC236}">
                <a16:creationId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ru-RU" noProof="0"/>
              <a:t>Щелкните, чтобы изменить стиль образца заголовка</a:t>
            </a:r>
          </a:p>
        </p:txBody>
      </p:sp>
      <p:sp>
        <p:nvSpPr>
          <p:cNvPr id="101" name="Текст 2" title="Подзаголовок">
            <a:extLst>
              <a:ext uri="{FF2B5EF4-FFF2-40B4-BE49-F238E27FC236}">
                <a16:creationId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ИЗМЕНИТЬ ОБРАЗЕЦ ТЕКСТА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араллелограмм 24">
            <a:extLst>
              <a:ext uri="{FF2B5EF4-FFF2-40B4-BE49-F238E27FC236}">
                <a16:creationId xmlns:a16="http://schemas.microsoft.com/office/drawing/2014/main" id="{E123A0CF-50D6-46EC-8BF6-43E38AFCD588}"/>
              </a:ext>
            </a:extLst>
          </p:cNvPr>
          <p:cNvSpPr/>
          <p:nvPr userDrawn="1"/>
        </p:nvSpPr>
        <p:spPr>
          <a:xfrm>
            <a:off x="7754112" y="0"/>
            <a:ext cx="2258568" cy="742819"/>
          </a:xfrm>
          <a:prstGeom prst="parallelogram">
            <a:avLst>
              <a:gd name="adj" fmla="val 19585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ru-RU" noProof="0"/>
          </a:p>
        </p:txBody>
      </p: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8562"/>
            <a:ext cx="6595353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Рисунок 26">
            <a:extLst>
              <a:ext uri="{FF2B5EF4-FFF2-40B4-BE49-F238E27FC236}">
                <a16:creationId xmlns:a16="http://schemas.microsoft.com/office/drawing/2014/main" id="{95572AA9-EFAE-4771-B1EE-47E3611737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араллелограмм 23">
            <a:extLst>
              <a:ext uri="{FF2B5EF4-FFF2-40B4-BE49-F238E27FC236}">
                <a16:creationId xmlns:a16="http://schemas.microsoft.com/office/drawing/2014/main" id="{FC8C82F3-94EE-4B4F-A01D-993A41BC00B1}"/>
              </a:ext>
            </a:extLst>
          </p:cNvPr>
          <p:cNvSpPr/>
          <p:nvPr userDrawn="1"/>
        </p:nvSpPr>
        <p:spPr>
          <a:xfrm rot="19958790">
            <a:off x="-139035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123998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143" userDrawn="1">
          <p15:clr>
            <a:srgbClr val="FBAE40"/>
          </p15:clr>
        </p15:guide>
        <p15:guide id="4" orient="horz" pos="4170" userDrawn="1">
          <p15:clr>
            <a:srgbClr val="FBAE40"/>
          </p15:clr>
        </p15:guide>
        <p15:guide id="5" pos="7537" userDrawn="1">
          <p15:clr>
            <a:srgbClr val="FBAE40"/>
          </p15:clr>
        </p15:guide>
        <p15:guide id="6" orient="horz" pos="1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метка текста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 title="Пункты маркированного списка">
            <a:extLst>
              <a:ext uri="{FF2B5EF4-FFF2-40B4-BE49-F238E27FC236}">
                <a16:creationId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24" name="Прямоугольный треугольник 23">
            <a:extLst>
              <a:ext uri="{FF2B5EF4-FFF2-40B4-BE49-F238E27FC236}">
                <a16:creationId xmlns:a16="http://schemas.microsoft.com/office/drawing/2014/main" id="{BD6ACE60-499D-41AB-89C4-D537D7C3D22A}"/>
              </a:ext>
            </a:extLst>
          </p:cNvPr>
          <p:cNvSpPr/>
          <p:nvPr userDrawn="1"/>
        </p:nvSpPr>
        <p:spPr>
          <a:xfrm flipH="1" flipV="1">
            <a:off x="1839686" y="-6"/>
            <a:ext cx="10352314" cy="5638806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5" name="Параллелограмм 24">
            <a:extLst>
              <a:ext uri="{FF2B5EF4-FFF2-40B4-BE49-F238E27FC236}">
                <a16:creationId xmlns:a16="http://schemas.microsoft.com/office/drawing/2014/main" id="{18C08F43-D42B-4CF1-912F-BC83D72AB415}"/>
              </a:ext>
            </a:extLst>
          </p:cNvPr>
          <p:cNvSpPr/>
          <p:nvPr userDrawn="1"/>
        </p:nvSpPr>
        <p:spPr>
          <a:xfrm flipH="1">
            <a:off x="2978150" y="-5"/>
            <a:ext cx="4121150" cy="1308105"/>
          </a:xfrm>
          <a:prstGeom prst="parallelogram">
            <a:avLst>
              <a:gd name="adj" fmla="val 18638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ru-RU" noProof="0"/>
          </a:p>
        </p:txBody>
      </p: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5047077"/>
            <a:ext cx="1524574" cy="1803400"/>
          </a:xfrm>
          <a:prstGeom prst="line">
            <a:avLst/>
          </a:prstGeom>
          <a:ln>
            <a:solidFill>
              <a:srgbClr val="EAB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Текст 4" title="Подзаголовок">
            <a:extLst>
              <a:ext uri="{FF2B5EF4-FFF2-40B4-BE49-F238E27FC236}">
                <a16:creationId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1379" y="2563477"/>
            <a:ext cx="7342631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ru-RU" noProof="0"/>
              <a:t>НАЖМИТЕ ДЛЯ ИЗМЕНЕНИЯ СТИЛЯ ПОДЗАГОЛОВКА</a:t>
            </a:r>
          </a:p>
        </p:txBody>
      </p:sp>
      <p:sp>
        <p:nvSpPr>
          <p:cNvPr id="2" name="Заголовок 1" title="Название ">
            <a:extLst>
              <a:ext uri="{FF2B5EF4-FFF2-40B4-BE49-F238E27FC236}">
                <a16:creationId xmlns:a16="http://schemas.microsoft.com/office/drawing/2014/main" id="{20237B57-91C6-4F8B-8AA0-18FA50B0FD1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</a:t>
            </a:r>
            <a:br>
              <a:rPr lang="ru-RU" noProof="0"/>
            </a:br>
            <a:r>
              <a:rPr lang="ru-RU" noProof="0"/>
              <a:t>Стиль образца заголовка </a:t>
            </a:r>
          </a:p>
        </p:txBody>
      </p:sp>
      <p:sp>
        <p:nvSpPr>
          <p:cNvPr id="15" name="Рисунок 14">
            <a:extLst>
              <a:ext uri="{FF2B5EF4-FFF2-40B4-BE49-F238E27FC236}">
                <a16:creationId xmlns:a16="http://schemas.microsoft.com/office/drawing/2014/main" id="{FE1FADFB-0A3D-40F7-9B40-368DECD971E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04000" y="0"/>
            <a:ext cx="5588000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ADB14A5-A767-774C-85B8-68EF914689F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B9B51B-EAA9-4B4D-A4F6-470CD95DAA7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4422305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метка текста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ый треугольник 34">
            <a:extLst>
              <a:ext uri="{FF2B5EF4-FFF2-40B4-BE49-F238E27FC236}">
                <a16:creationId xmlns:a16="http://schemas.microsoft.com/office/drawing/2014/main" id="{805F1696-7D6B-4055-94C3-E4C179F63596}"/>
              </a:ext>
            </a:extLst>
          </p:cNvPr>
          <p:cNvSpPr/>
          <p:nvPr userDrawn="1"/>
        </p:nvSpPr>
        <p:spPr>
          <a:xfrm flipH="1" flipV="1">
            <a:off x="1839686" y="-6"/>
            <a:ext cx="10352314" cy="5638806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8" name="Рисунок 17">
            <a:extLst>
              <a:ext uri="{FF2B5EF4-FFF2-40B4-BE49-F238E27FC236}">
                <a16:creationId xmlns:a16="http://schemas.microsoft.com/office/drawing/2014/main" id="{8B9EC3A9-7039-403A-9414-429521308AE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70177" y="1435100"/>
            <a:ext cx="6021821" cy="542290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365760" rtlCol="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3" name="Объект 2" title="Пункты маркированного списка">
            <a:extLst>
              <a:ext uri="{FF2B5EF4-FFF2-40B4-BE49-F238E27FC236}">
                <a16:creationId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25" name="Параллелограмм 24">
            <a:extLst>
              <a:ext uri="{FF2B5EF4-FFF2-40B4-BE49-F238E27FC236}">
                <a16:creationId xmlns:a16="http://schemas.microsoft.com/office/drawing/2014/main" id="{18C08F43-D42B-4CF1-912F-BC83D72AB415}"/>
              </a:ext>
            </a:extLst>
          </p:cNvPr>
          <p:cNvSpPr/>
          <p:nvPr userDrawn="1"/>
        </p:nvSpPr>
        <p:spPr>
          <a:xfrm flipH="1">
            <a:off x="2978150" y="-5"/>
            <a:ext cx="4121150" cy="1308105"/>
          </a:xfrm>
          <a:prstGeom prst="parallelogram">
            <a:avLst>
              <a:gd name="adj" fmla="val 18638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ru-RU" noProof="0"/>
          </a:p>
        </p:txBody>
      </p: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10352314" y="1185452"/>
            <a:ext cx="1839685" cy="163394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Текст 4" title="Подзаголовок">
            <a:extLst>
              <a:ext uri="{FF2B5EF4-FFF2-40B4-BE49-F238E27FC236}">
                <a16:creationId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1379" y="2563477"/>
            <a:ext cx="7342621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ru-RU" noProof="0"/>
              <a:t>НАЖМИТЕ ДЛЯ ИЗМЕНЕНИЯ СТИЛЯ ПОДЗАГОЛОВКА</a:t>
            </a:r>
          </a:p>
        </p:txBody>
      </p:sp>
      <p:sp>
        <p:nvSpPr>
          <p:cNvPr id="17" name="Надпись 16">
            <a:extLst>
              <a:ext uri="{FF2B5EF4-FFF2-40B4-BE49-F238E27FC236}">
                <a16:creationId xmlns:a16="http://schemas.microsoft.com/office/drawing/2014/main" id="{3EB154C1-CE47-4220-9832-4FD0868A64A8}"/>
              </a:ext>
            </a:extLst>
          </p:cNvPr>
          <p:cNvSpPr txBox="1"/>
          <p:nvPr userDrawn="1"/>
        </p:nvSpPr>
        <p:spPr>
          <a:xfrm>
            <a:off x="11073384" y="237744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3400" b="1" noProof="0">
                <a:solidFill>
                  <a:schemeClr val="accent1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19" name="Заголовок 1" title="Название ">
            <a:extLst>
              <a:ext uri="{FF2B5EF4-FFF2-40B4-BE49-F238E27FC236}">
                <a16:creationId xmlns:a16="http://schemas.microsoft.com/office/drawing/2014/main" id="{2DB9D671-9FC8-4306-96B7-D9D585694B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</a:t>
            </a:r>
            <a:br>
              <a:rPr lang="ru-RU" noProof="0"/>
            </a:br>
            <a:r>
              <a:rPr lang="ru-RU" noProof="0"/>
              <a:t>Стиль образца заголовка </a:t>
            </a:r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6E55A0B9-F639-8643-9C4D-B93B8EE21A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0C29282-8AC7-494D-9A8E-A26C7F69948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2831109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 с по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Группа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Диагональная полоса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>
                <a:solidFill>
                  <a:schemeClr val="tx1"/>
                </a:solidFill>
              </a:endParaRPr>
            </a:p>
          </p:txBody>
        </p: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Параллелограмм 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17" name="Текст 2">
            <a:extLst>
              <a:ext uri="{FF2B5EF4-FFF2-40B4-BE49-F238E27FC236}">
                <a16:creationId xmlns:a16="http://schemas.microsoft.com/office/drawing/2014/main" id="{B2E19FBD-2379-4B3B-910D-F51E007CB63F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520698" y="2104888"/>
            <a:ext cx="5475290" cy="781188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8" name="Объект 3" title="Пункты маркированного списка">
            <a:extLst>
              <a:ext uri="{FF2B5EF4-FFF2-40B4-BE49-F238E27FC236}">
                <a16:creationId xmlns:a16="http://schemas.microsoft.com/office/drawing/2014/main" id="{8715E757-6584-4841-8154-C92E70E0CD6B}"/>
              </a:ext>
            </a:extLst>
          </p:cNvPr>
          <p:cNvSpPr>
            <a:spLocks noGrp="1"/>
          </p:cNvSpPr>
          <p:nvPr userDrawn="1">
            <p:ph sz="half" idx="13"/>
          </p:nvPr>
        </p:nvSpPr>
        <p:spPr>
          <a:xfrm>
            <a:off x="520698" y="2886076"/>
            <a:ext cx="5475290" cy="3232149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 rtl="0">
              <a:buClr>
                <a:schemeClr val="accent2"/>
              </a:buClr>
            </a:pPr>
            <a:r>
              <a:rPr lang="ru-RU" noProof="0"/>
              <a:t>Образец текста</a:t>
            </a:r>
          </a:p>
          <a:p>
            <a:pPr lvl="1" rtl="0">
              <a:buClr>
                <a:schemeClr val="accent2"/>
              </a:buClr>
            </a:pPr>
            <a:r>
              <a:rPr lang="ru-RU" noProof="0"/>
              <a:t>Второй уровень</a:t>
            </a:r>
          </a:p>
          <a:p>
            <a:pPr lvl="2" rtl="0">
              <a:buClr>
                <a:schemeClr val="accent2"/>
              </a:buClr>
            </a:pPr>
            <a:r>
              <a:rPr lang="ru-RU" noProof="0"/>
              <a:t>Третий уровень</a:t>
            </a:r>
          </a:p>
          <a:p>
            <a:pPr lvl="3" rtl="0">
              <a:buClr>
                <a:schemeClr val="accent2"/>
              </a:buClr>
            </a:pPr>
            <a:r>
              <a:rPr lang="ru-RU" noProof="0"/>
              <a:t>Четвертый уровень</a:t>
            </a:r>
          </a:p>
          <a:p>
            <a:pPr lvl="4" rtl="0">
              <a:buClr>
                <a:schemeClr val="accent2"/>
              </a:buClr>
            </a:pPr>
            <a:r>
              <a:rPr lang="ru-RU" noProof="0"/>
              <a:t>Пятый уровень</a:t>
            </a:r>
          </a:p>
        </p:txBody>
      </p:sp>
      <p:sp>
        <p:nvSpPr>
          <p:cNvPr id="19" name="Текст 4">
            <a:extLst>
              <a:ext uri="{FF2B5EF4-FFF2-40B4-BE49-F238E27FC236}">
                <a16:creationId xmlns:a16="http://schemas.microsoft.com/office/drawing/2014/main" id="{47CDC5A2-8836-4ED3-8E78-18C24853D882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6186713" y="2104888"/>
            <a:ext cx="5475600" cy="781188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0" name="Объект 5" title="Пункты маркированного списка">
            <a:extLst>
              <a:ext uri="{FF2B5EF4-FFF2-40B4-BE49-F238E27FC236}">
                <a16:creationId xmlns:a16="http://schemas.microsoft.com/office/drawing/2014/main" id="{D957FBD7-2C3C-4DD1-954F-DF1E007BE590}"/>
              </a:ext>
            </a:extLst>
          </p:cNvPr>
          <p:cNvSpPr>
            <a:spLocks noGrp="1"/>
          </p:cNvSpPr>
          <p:nvPr userDrawn="1">
            <p:ph sz="quarter" idx="15"/>
          </p:nvPr>
        </p:nvSpPr>
        <p:spPr>
          <a:xfrm>
            <a:off x="6186713" y="2886076"/>
            <a:ext cx="5475600" cy="3232149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 rtl="0">
              <a:buClr>
                <a:schemeClr val="accent2"/>
              </a:buClr>
            </a:pPr>
            <a:r>
              <a:rPr lang="ru-RU" noProof="0"/>
              <a:t>Образец текста</a:t>
            </a:r>
          </a:p>
          <a:p>
            <a:pPr lvl="1" rtl="0">
              <a:buClr>
                <a:schemeClr val="accent2"/>
              </a:buClr>
            </a:pPr>
            <a:r>
              <a:rPr lang="ru-RU" noProof="0"/>
              <a:t>Второй уровень</a:t>
            </a:r>
          </a:p>
          <a:p>
            <a:pPr lvl="2" rtl="0">
              <a:buClr>
                <a:schemeClr val="accent2"/>
              </a:buClr>
            </a:pPr>
            <a:r>
              <a:rPr lang="ru-RU" noProof="0"/>
              <a:t>Третий уровень</a:t>
            </a:r>
          </a:p>
          <a:p>
            <a:pPr lvl="3" rtl="0">
              <a:buClr>
                <a:schemeClr val="accent2"/>
              </a:buClr>
            </a:pPr>
            <a:r>
              <a:rPr lang="ru-RU" noProof="0"/>
              <a:t>Четвертый уровень</a:t>
            </a:r>
          </a:p>
          <a:p>
            <a:pPr lvl="4" rtl="0">
              <a:buClr>
                <a:schemeClr val="accent2"/>
              </a:buClr>
            </a:pPr>
            <a:r>
              <a:rPr lang="ru-RU" noProof="0"/>
              <a:t>Пятый уровень</a:t>
            </a:r>
          </a:p>
        </p:txBody>
      </p:sp>
      <p:sp>
        <p:nvSpPr>
          <p:cNvPr id="24" name="Текст 4" title="Подзаголовок">
            <a:extLst>
              <a:ext uri="{FF2B5EF4-FFF2-40B4-BE49-F238E27FC236}">
                <a16:creationId xmlns:a16="http://schemas.microsoft.com/office/drawing/2014/main" id="{77DB65FF-A89E-4562-8251-2BB63EFDD28E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ru-RU" noProof="0"/>
              <a:t>НАЖМИТЕ ДЛЯ ИЗМЕНЕНИЯ СТИЛЯ ПОДЗАГОЛОВКА</a:t>
            </a:r>
          </a:p>
        </p:txBody>
      </p:sp>
      <p:sp>
        <p:nvSpPr>
          <p:cNvPr id="25" name="Надпись 24">
            <a:extLst>
              <a:ext uri="{FF2B5EF4-FFF2-40B4-BE49-F238E27FC236}">
                <a16:creationId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3400" b="1" noProof="0">
                <a:solidFill>
                  <a:schemeClr val="accent1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Параллелограмм 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ru-RU" noProof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27" name="Заголовок 1" title="Название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стиль заголовка образца слайда </a:t>
            </a:r>
          </a:p>
        </p:txBody>
      </p:sp>
    </p:spTree>
    <p:extLst>
      <p:ext uri="{BB962C8B-B14F-4D97-AF65-F5344CB8AC3E}">
        <p14:creationId xmlns:p14="http://schemas.microsoft.com/office/powerpoint/2010/main" val="32565402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адпись 15">
            <a:extLst>
              <a:ext uri="{FF2B5EF4-FFF2-40B4-BE49-F238E27FC236}">
                <a16:creationId xmlns:a16="http://schemas.microsoft.com/office/drawing/2014/main" id="{A4F49194-9068-41AA-B460-962319BF96A4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3400" b="1" noProof="0">
                <a:solidFill>
                  <a:schemeClr val="accent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8" name="Группа 27">
            <a:extLst>
              <a:ext uri="{FF2B5EF4-FFF2-40B4-BE49-F238E27FC236}">
                <a16:creationId xmlns:a16="http://schemas.microsoft.com/office/drawing/2014/main" id="{5806E656-313A-47B1-B381-D004200F7A01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9" name="Диагональная полоса 28">
              <a:extLst>
                <a:ext uri="{FF2B5EF4-FFF2-40B4-BE49-F238E27FC236}">
                  <a16:creationId xmlns:a16="http://schemas.microsoft.com/office/drawing/2014/main" id="{65F8E2DA-4BB4-4421-9172-A11AF38DFEF4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>
                <a:solidFill>
                  <a:schemeClr val="tx1"/>
                </a:solidFill>
              </a:endParaRPr>
            </a:p>
          </p:txBody>
        </p:sp>
        <p:cxnSp>
          <p:nvCxnSpPr>
            <p:cNvPr id="30" name="Прямая соединительная линия 29">
              <a:extLst>
                <a:ext uri="{FF2B5EF4-FFF2-40B4-BE49-F238E27FC236}">
                  <a16:creationId xmlns:a16="http://schemas.microsoft.com/office/drawing/2014/main" id="{6EDB47F2-B6A7-40B4-8A2C-06719F75C085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Параллелограмм 30">
              <a:extLst>
                <a:ext uri="{FF2B5EF4-FFF2-40B4-BE49-F238E27FC236}">
                  <a16:creationId xmlns:a16="http://schemas.microsoft.com/office/drawing/2014/main" id="{B188E7A9-2351-4B68-98B8-10099CB39CD2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33" name="Параллелограмм 32">
            <a:extLst>
              <a:ext uri="{FF2B5EF4-FFF2-40B4-BE49-F238E27FC236}">
                <a16:creationId xmlns:a16="http://schemas.microsoft.com/office/drawing/2014/main" id="{F088C182-BF10-45B2-B159-7702E00D31D4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ru-RU" noProof="0"/>
          </a:p>
        </p:txBody>
      </p:sp>
      <p:sp>
        <p:nvSpPr>
          <p:cNvPr id="34" name="Текст 4" title="Подзаголовок">
            <a:extLst>
              <a:ext uri="{FF2B5EF4-FFF2-40B4-BE49-F238E27FC236}">
                <a16:creationId xmlns:a16="http://schemas.microsoft.com/office/drawing/2014/main" id="{FB561B16-2788-452A-B7AF-A482256DCDF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ru-RU" noProof="0"/>
              <a:t>НАЖМИТЕ ДЛЯ ИЗМЕНЕНИЯ СТИЛЯ ПОДЗАГОЛОВКА</a:t>
            </a:r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D6990C03-1647-2044-B335-6F5F19E4E5F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4F03A7CC-E6DC-1544-BE55-15EC1718B77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7" name="Заголовок 1" title="Название ">
            <a:extLst>
              <a:ext uri="{FF2B5EF4-FFF2-40B4-BE49-F238E27FC236}">
                <a16:creationId xmlns:a16="http://schemas.microsoft.com/office/drawing/2014/main" id="{BDEC780E-6412-1344-A62E-6B84E9CCB6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стиль заголовка образца слайда 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C82AC85-33B6-2B49-8BF4-0841444437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31814" y="2005762"/>
            <a:ext cx="5225764" cy="4083888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/>
              <a:t>Добавьте текст здесь</a:t>
            </a:r>
          </a:p>
        </p:txBody>
      </p:sp>
      <p:sp>
        <p:nvSpPr>
          <p:cNvPr id="20" name="Диаграмма 2" title="Диаграмма">
            <a:extLst>
              <a:ext uri="{FF2B5EF4-FFF2-40B4-BE49-F238E27FC236}">
                <a16:creationId xmlns:a16="http://schemas.microsoft.com/office/drawing/2014/main" id="{0EF0FD2A-B62A-4931-846D-2602DED26606}"/>
              </a:ext>
            </a:extLst>
          </p:cNvPr>
          <p:cNvSpPr>
            <a:spLocks noGrp="1"/>
          </p:cNvSpPr>
          <p:nvPr>
            <p:ph type="chart" sz="quarter" idx="10" hasCustomPrompt="1"/>
          </p:nvPr>
        </p:nvSpPr>
        <p:spPr>
          <a:xfrm>
            <a:off x="5796114" y="2005762"/>
            <a:ext cx="5719397" cy="4084470"/>
          </a:xfrm>
          <a:prstGeom prst="rect">
            <a:avLst/>
          </a:prstGeom>
        </p:spPr>
        <p:txBody>
          <a:bodyPr vert="horz" lIns="91420" tIns="45710" rIns="91420" bIns="45710" rtlCol="0">
            <a:noAutofit/>
          </a:bodyPr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 rtl="0"/>
            <a:r>
              <a:rPr lang="ru-RU" noProof="0"/>
              <a:t>Щелкните значок, чтобы добавить диаграмму</a:t>
            </a:r>
          </a:p>
        </p:txBody>
      </p:sp>
    </p:spTree>
    <p:extLst>
      <p:ext uri="{BB962C8B-B14F-4D97-AF65-F5344CB8AC3E}">
        <p14:creationId xmlns:p14="http://schemas.microsoft.com/office/powerpoint/2010/main" val="22004770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аблица 11" title="Таблица">
            <a:extLst>
              <a:ext uri="{FF2B5EF4-FFF2-40B4-BE49-F238E27FC236}">
                <a16:creationId xmlns:a16="http://schemas.microsoft.com/office/drawing/2014/main" id="{7CD3E31F-0AF8-4EB8-B6FA-BD95A2EDA63B}"/>
              </a:ext>
            </a:extLst>
          </p:cNvPr>
          <p:cNvSpPr>
            <a:spLocks noGrp="1"/>
          </p:cNvSpPr>
          <p:nvPr>
            <p:ph type="tbl" sz="quarter" idx="12" hasCustomPrompt="1"/>
          </p:nvPr>
        </p:nvSpPr>
        <p:spPr>
          <a:xfrm>
            <a:off x="531378" y="2664803"/>
            <a:ext cx="10993375" cy="3433180"/>
          </a:xfrm>
          <a:prstGeom prst="rect">
            <a:avLst/>
          </a:prstGeom>
        </p:spPr>
        <p:txBody>
          <a:bodyPr lIns="91420" tIns="45710" rIns="91420" bIns="45710" rtlCol="0"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Щелкните значок, чтобы добавить таблицу</a:t>
            </a:r>
          </a:p>
        </p:txBody>
      </p:sp>
      <p:sp>
        <p:nvSpPr>
          <p:cNvPr id="16" name="Надпись 15">
            <a:extLst>
              <a:ext uri="{FF2B5EF4-FFF2-40B4-BE49-F238E27FC236}">
                <a16:creationId xmlns:a16="http://schemas.microsoft.com/office/drawing/2014/main" id="{B84020D1-D35E-497E-97F1-84A6EA9D048E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3400" b="1" noProof="0">
                <a:solidFill>
                  <a:schemeClr val="accent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id="{36C8A74F-FDDF-48E8-AC2B-A5BD59D7D6A3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7" name="Диагональная полоса 26">
              <a:extLst>
                <a:ext uri="{FF2B5EF4-FFF2-40B4-BE49-F238E27FC236}">
                  <a16:creationId xmlns:a16="http://schemas.microsoft.com/office/drawing/2014/main" id="{2D5247F3-E6EB-4003-B1FD-F6200F0738E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>
                <a:solidFill>
                  <a:schemeClr val="tx1"/>
                </a:solidFill>
              </a:endParaRPr>
            </a:p>
          </p:txBody>
        </p: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id="{E9B7D995-9FB8-4461-8AAA-FA8B9A145B6B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Параллелограмм 32">
              <a:extLst>
                <a:ext uri="{FF2B5EF4-FFF2-40B4-BE49-F238E27FC236}">
                  <a16:creationId xmlns:a16="http://schemas.microsoft.com/office/drawing/2014/main" id="{849B962F-68BC-4B89-B4D8-D862517534DF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36" name="Параллелограмм 35">
            <a:extLst>
              <a:ext uri="{FF2B5EF4-FFF2-40B4-BE49-F238E27FC236}">
                <a16:creationId xmlns:a16="http://schemas.microsoft.com/office/drawing/2014/main" id="{8006416B-866C-47E5-8480-109B40F9EAA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37" name="Текст 4" title="Подзаголовок">
            <a:extLst>
              <a:ext uri="{FF2B5EF4-FFF2-40B4-BE49-F238E27FC236}">
                <a16:creationId xmlns:a16="http://schemas.microsoft.com/office/drawing/2014/main" id="{FE79FAE9-2A8C-46BA-8738-44CBCF7294A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ru-RU" noProof="0"/>
              <a:t>НАЖМИТЕ ДЛЯ ИЗМЕНЕНИЯ СТИЛЯ ПОДЗАГОЛОВКА</a:t>
            </a:r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5750A33E-CEFE-4D43-9554-513B01B1D3D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4A960C75-8FA7-5740-9388-2B5112B2C5B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7" name="Заголовок 1" title="Название ">
            <a:extLst>
              <a:ext uri="{FF2B5EF4-FFF2-40B4-BE49-F238E27FC236}">
                <a16:creationId xmlns:a16="http://schemas.microsoft.com/office/drawing/2014/main" id="{0F525D04-A814-7A4D-9732-11097EA762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стиль заголовка образца слайда </a:t>
            </a:r>
          </a:p>
        </p:txBody>
      </p:sp>
    </p:spTree>
    <p:extLst>
      <p:ext uri="{BB962C8B-B14F-4D97-AF65-F5344CB8AC3E}">
        <p14:creationId xmlns:p14="http://schemas.microsoft.com/office/powerpoint/2010/main" val="3415060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рупная фотограф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>
            <a:extLst>
              <a:ext uri="{FF2B5EF4-FFF2-40B4-BE49-F238E27FC236}">
                <a16:creationId xmlns:a16="http://schemas.microsoft.com/office/drawing/2014/main" id="{79ED029D-F488-47E5-B064-0E35B31D23A5}"/>
              </a:ext>
            </a:extLst>
          </p:cNvPr>
          <p:cNvSpPr/>
          <p:nvPr userDrawn="1"/>
        </p:nvSpPr>
        <p:spPr>
          <a:xfrm flipV="1">
            <a:off x="0" y="-5"/>
            <a:ext cx="11747500" cy="629920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5" name="Рисунок 31" title="Изображение">
            <a:extLst>
              <a:ext uri="{FF2B5EF4-FFF2-40B4-BE49-F238E27FC236}">
                <a16:creationId xmlns:a16="http://schemas.microsoft.com/office/drawing/2014/main" id="{D683190A-95C6-428D-AEE4-FC8350C324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59229" y="326570"/>
            <a:ext cx="11473542" cy="6204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rtlCol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/>
              <a:t>Вставьте или перетащите изображение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F78F4957-6DDE-40CE-9D33-00B1434FA08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4886"/>
            <a:ext cx="2362200" cy="12409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1" title="Название ">
            <a:extLst>
              <a:ext uri="{FF2B5EF4-FFF2-40B4-BE49-F238E27FC236}">
                <a16:creationId xmlns:a16="http://schemas.microsoft.com/office/drawing/2014/main" id="{D9A8085F-72C4-4DFB-813E-C5666B0CCF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229" y="558802"/>
            <a:ext cx="8333222" cy="9397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rtlCol="0" anchor="ctr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Добавьте подпись</a:t>
            </a:r>
          </a:p>
        </p:txBody>
      </p:sp>
    </p:spTree>
    <p:extLst>
      <p:ext uri="{BB962C8B-B14F-4D97-AF65-F5344CB8AC3E}">
        <p14:creationId xmlns:p14="http://schemas.microsoft.com/office/powerpoint/2010/main" val="42375767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асиб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3">
            <a:extLst>
              <a:ext uri="{FF2B5EF4-FFF2-40B4-BE49-F238E27FC236}">
                <a16:creationId xmlns:a16="http://schemas.microsoft.com/office/drawing/2014/main" id="{A488AB73-8058-4FB5-9619-FCECCA9F394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822929" y="3461163"/>
            <a:ext cx="3445782" cy="28800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ru-RU" noProof="0"/>
              <a:t>Название</a:t>
            </a:r>
          </a:p>
        </p:txBody>
      </p:sp>
      <p:sp>
        <p:nvSpPr>
          <p:cNvPr id="10" name="Текст 4">
            <a:extLst>
              <a:ext uri="{FF2B5EF4-FFF2-40B4-BE49-F238E27FC236}">
                <a16:creationId xmlns:a16="http://schemas.microsoft.com/office/drawing/2014/main" id="{359BE165-3EB5-4C11-8B53-6E98C0BC2E6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22929" y="3839451"/>
            <a:ext cx="3445782" cy="28800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ru-RU" noProof="0"/>
              <a:t>Номер телефона</a:t>
            </a:r>
          </a:p>
        </p:txBody>
      </p:sp>
      <p:sp>
        <p:nvSpPr>
          <p:cNvPr id="11" name="Текст 5">
            <a:extLst>
              <a:ext uri="{FF2B5EF4-FFF2-40B4-BE49-F238E27FC236}">
                <a16:creationId xmlns:a16="http://schemas.microsoft.com/office/drawing/2014/main" id="{79D05293-35AD-495F-A7AE-942398090B1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822928" y="4216669"/>
            <a:ext cx="3445783" cy="28907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ru-RU" noProof="0"/>
              <a:t>Электронная почта </a:t>
            </a:r>
          </a:p>
        </p:txBody>
      </p:sp>
      <p:sp>
        <p:nvSpPr>
          <p:cNvPr id="13" name="Текст 21">
            <a:extLst>
              <a:ext uri="{FF2B5EF4-FFF2-40B4-BE49-F238E27FC236}">
                <a16:creationId xmlns:a16="http://schemas.microsoft.com/office/drawing/2014/main" id="{997A03F2-8D8A-4425-9F56-66DB33CE11A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822929" y="4594957"/>
            <a:ext cx="3445782" cy="28800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ru-RU" noProof="0"/>
              <a:t>Веб-сайт компании</a:t>
            </a:r>
          </a:p>
        </p:txBody>
      </p:sp>
      <p:sp>
        <p:nvSpPr>
          <p:cNvPr id="14" name="Фигура 4157">
            <a:extLst>
              <a:ext uri="{FF2B5EF4-FFF2-40B4-BE49-F238E27FC236}">
                <a16:creationId xmlns:a16="http://schemas.microsoft.com/office/drawing/2014/main" id="{A30A8F28-98F4-425F-A750-78192A157DF4}"/>
              </a:ext>
            </a:extLst>
          </p:cNvPr>
          <p:cNvSpPr/>
          <p:nvPr userDrawn="1"/>
        </p:nvSpPr>
        <p:spPr>
          <a:xfrm>
            <a:off x="6458938" y="3505247"/>
            <a:ext cx="258875" cy="258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rtlCol="0" anchor="ctr"/>
          <a:lstStyle/>
          <a:p>
            <a:pPr algn="ctr" defTabSz="457200" rtl="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ru-RU" noProof="0"/>
          </a:p>
        </p:txBody>
      </p:sp>
      <p:sp>
        <p:nvSpPr>
          <p:cNvPr id="15" name="Фигура 4186">
            <a:extLst>
              <a:ext uri="{FF2B5EF4-FFF2-40B4-BE49-F238E27FC236}">
                <a16:creationId xmlns:a16="http://schemas.microsoft.com/office/drawing/2014/main" id="{2F84D399-8148-4E86-A1E4-BE7D1D81383A}"/>
              </a:ext>
            </a:extLst>
          </p:cNvPr>
          <p:cNvSpPr/>
          <p:nvPr userDrawn="1"/>
        </p:nvSpPr>
        <p:spPr>
          <a:xfrm>
            <a:off x="6507622" y="3897986"/>
            <a:ext cx="161507" cy="296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rtlCol="0" anchor="ctr"/>
          <a:lstStyle/>
          <a:p>
            <a:pPr algn="ctr" defTabSz="457200" rtl="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ru-RU" noProof="0"/>
          </a:p>
        </p:txBody>
      </p:sp>
      <p:sp>
        <p:nvSpPr>
          <p:cNvPr id="19" name="Фигура 4379">
            <a:extLst>
              <a:ext uri="{FF2B5EF4-FFF2-40B4-BE49-F238E27FC236}">
                <a16:creationId xmlns:a16="http://schemas.microsoft.com/office/drawing/2014/main" id="{E4408FF8-E342-42F8-BBE9-1220822B5E99}"/>
              </a:ext>
            </a:extLst>
          </p:cNvPr>
          <p:cNvSpPr/>
          <p:nvPr userDrawn="1"/>
        </p:nvSpPr>
        <p:spPr>
          <a:xfrm>
            <a:off x="6458938" y="4327945"/>
            <a:ext cx="258875" cy="188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rtlCol="0" anchor="ctr"/>
          <a:lstStyle/>
          <a:p>
            <a:pPr algn="ctr" defTabSz="457200" rtl="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ru-RU" noProof="0"/>
          </a:p>
        </p:txBody>
      </p:sp>
      <p:sp>
        <p:nvSpPr>
          <p:cNvPr id="20" name="Фигура 4487">
            <a:extLst>
              <a:ext uri="{FF2B5EF4-FFF2-40B4-BE49-F238E27FC236}">
                <a16:creationId xmlns:a16="http://schemas.microsoft.com/office/drawing/2014/main" id="{11D27456-C005-4109-9E74-0B692200A0B3}"/>
              </a:ext>
            </a:extLst>
          </p:cNvPr>
          <p:cNvSpPr/>
          <p:nvPr userDrawn="1"/>
        </p:nvSpPr>
        <p:spPr>
          <a:xfrm>
            <a:off x="6471716" y="4650082"/>
            <a:ext cx="233318" cy="233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rtlCol="0" anchor="ctr"/>
          <a:lstStyle/>
          <a:p>
            <a:pPr algn="ctr" defTabSz="457200" rtl="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ru-RU" noProof="0"/>
          </a:p>
        </p:txBody>
      </p:sp>
      <p:sp>
        <p:nvSpPr>
          <p:cNvPr id="21" name="Прямоугольный треугольник 20">
            <a:extLst>
              <a:ext uri="{FF2B5EF4-FFF2-40B4-BE49-F238E27FC236}">
                <a16:creationId xmlns:a16="http://schemas.microsoft.com/office/drawing/2014/main" id="{FDDD2B84-3CB9-4567-8C91-C538E8A1C89F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34EF3020-1476-41B1-9FE7-B476A25C53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B1B64EC3-B232-415D-8E27-EB3E24D13922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2261CE2F-F199-4242-AC6C-692676B81FF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Рисунок 24">
            <a:extLst>
              <a:ext uri="{FF2B5EF4-FFF2-40B4-BE49-F238E27FC236}">
                <a16:creationId xmlns:a16="http://schemas.microsoft.com/office/drawing/2014/main" id="{89C0506D-0CA6-4583-9D04-24E7F4D16AD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2" name="Заголовок 1" title="Название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1821022"/>
            <a:ext cx="4853573" cy="1616252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8390512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B16155-303B-403D-8B49-D4CEE47D68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915EF5-4ABE-4759-AC09-679CD6083A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rtl="0"/>
            <a:fld id="{8699F50C-BE38-4BD0-BA84-9B090E1F2B9B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AA2D2B61-D240-024D-AD60-4162EF152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78" y="209029"/>
            <a:ext cx="10835122" cy="1147968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56488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85" r:id="rId3"/>
    <p:sldLayoutId id="2147483706" r:id="rId4"/>
    <p:sldLayoutId id="2147483708" r:id="rId5"/>
    <p:sldLayoutId id="2147483704" r:id="rId6"/>
    <p:sldLayoutId id="2147483689" r:id="rId7"/>
    <p:sldLayoutId id="2147483668" r:id="rId8"/>
    <p:sldLayoutId id="2147483707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692" r:id="rId17"/>
    <p:sldLayoutId id="2147483697" r:id="rId18"/>
    <p:sldLayoutId id="2147483674" r:id="rId1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IN"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E7A40"/>
        </a:buClr>
        <a:buFont typeface="Arial" panose="020B0604020202020204" pitchFamily="34" charset="0"/>
        <a:buChar char="•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IN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13" Type="http://schemas.microsoft.com/office/2007/relationships/diagramDrawing" Target="../diagrams/drawing6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5.xml"/><Relationship Id="rId12" Type="http://schemas.openxmlformats.org/officeDocument/2006/relationships/diagramColors" Target="../diagrams/colors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diagramQuickStyle" Target="../diagrams/quickStyle5.xml"/><Relationship Id="rId11" Type="http://schemas.openxmlformats.org/officeDocument/2006/relationships/diagramQuickStyle" Target="../diagrams/quickStyle6.xml"/><Relationship Id="rId5" Type="http://schemas.openxmlformats.org/officeDocument/2006/relationships/diagramLayout" Target="../diagrams/layout5.xml"/><Relationship Id="rId10" Type="http://schemas.openxmlformats.org/officeDocument/2006/relationships/diagramLayout" Target="../diagrams/layout6.xml"/><Relationship Id="rId4" Type="http://schemas.openxmlformats.org/officeDocument/2006/relationships/diagramData" Target="../diagrams/data5.xml"/><Relationship Id="rId9" Type="http://schemas.openxmlformats.org/officeDocument/2006/relationships/diagramData" Target="../diagrams/data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1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CD7818D2-813D-4D38-97C0-BFEC010250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88" y="76153"/>
            <a:ext cx="2408609" cy="2408609"/>
          </a:xfrm>
          <a:prstGeom prst="rect">
            <a:avLst/>
          </a:prstGeom>
        </p:spPr>
      </p:pic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3D638ACE-163E-40EB-A458-E794C67EA2A6}"/>
              </a:ext>
            </a:extLst>
          </p:cNvPr>
          <p:cNvSpPr txBox="1">
            <a:spLocks/>
          </p:cNvSpPr>
          <p:nvPr/>
        </p:nvSpPr>
        <p:spPr>
          <a:xfrm>
            <a:off x="3175299" y="717775"/>
            <a:ext cx="8419293" cy="4224528"/>
          </a:xfrm>
          <a:prstGeom prst="rect">
            <a:avLst/>
          </a:prstGeom>
        </p:spPr>
        <p:txBody>
          <a:bodyPr vert="horz" lIns="91440" tIns="45720" rIns="9144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IN" sz="4000" b="1" kern="1200">
                <a:solidFill>
                  <a:schemeClr val="accent1"/>
                </a:solidFill>
                <a:latin typeface="+mj-lt"/>
                <a:ea typeface="+mj-ea"/>
                <a:cs typeface="Calibri Light" panose="020F0302020204030204" pitchFamily="34" charset="0"/>
              </a:defRPr>
            </a:lvl1pPr>
          </a:lstStyle>
          <a:p>
            <a:pPr>
              <a:spcAft>
                <a:spcPts val="800"/>
              </a:spcAft>
            </a:pPr>
            <a:r>
              <a:rPr lang="uk-UA" sz="3600" dirty="0">
                <a:cs typeface="+mj-cs"/>
              </a:rPr>
              <a:t>ПОРЯДОК ПРОХОДЖЕННЯ АТЕСТАЦІЇ</a:t>
            </a:r>
            <a:br>
              <a:rPr lang="uk-UA" sz="3600" dirty="0">
                <a:cs typeface="+mj-cs"/>
              </a:rPr>
            </a:br>
            <a:r>
              <a:rPr lang="uk-UA" sz="3600" dirty="0">
                <a:cs typeface="+mj-cs"/>
              </a:rPr>
              <a:t>ТА ПРИСУДЖЕННЯ  СТУПЕНЯ </a:t>
            </a:r>
            <a:br>
              <a:rPr lang="uk-UA" sz="3600" dirty="0">
                <a:cs typeface="+mj-cs"/>
              </a:rPr>
            </a:br>
            <a:r>
              <a:rPr lang="uk-UA" sz="3600" dirty="0">
                <a:cs typeface="+mj-cs"/>
              </a:rPr>
              <a:t>ДОКТОРА ФІЛОСОФІЇ </a:t>
            </a:r>
            <a:br>
              <a:rPr lang="uk-UA" sz="3600" dirty="0">
                <a:cs typeface="+mj-cs"/>
              </a:rPr>
            </a:br>
            <a:r>
              <a:rPr lang="uk-UA" sz="3600" dirty="0">
                <a:cs typeface="+mj-cs"/>
              </a:rPr>
              <a:t>У ДНІПРОВСЬКОМУ НАЦІОНАЛЬНОМУ УНІВЕРСИТЕТІ ІМЕНІ ОЛЕСЯ ГОНЧАРА </a:t>
            </a:r>
            <a:endParaRPr lang="ru-UA" sz="3600" dirty="0">
              <a:cs typeface="+mj-cs"/>
            </a:endParaRPr>
          </a:p>
        </p:txBody>
      </p:sp>
      <p:sp>
        <p:nvSpPr>
          <p:cNvPr id="13" name="Подзаголовок 2">
            <a:extLst>
              <a:ext uri="{FF2B5EF4-FFF2-40B4-BE49-F238E27FC236}">
                <a16:creationId xmlns:a16="http://schemas.microsoft.com/office/drawing/2014/main" id="{5C9205DF-8F5E-49F7-B00E-6F58293F5130}"/>
              </a:ext>
            </a:extLst>
          </p:cNvPr>
          <p:cNvSpPr txBox="1">
            <a:spLocks/>
          </p:cNvSpPr>
          <p:nvPr/>
        </p:nvSpPr>
        <p:spPr>
          <a:xfrm>
            <a:off x="3264268" y="4855253"/>
            <a:ext cx="6528956" cy="113882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US" sz="2000" b="0" i="0" kern="1200" spc="300">
                <a:solidFill>
                  <a:schemeClr val="accent6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US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US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IN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ts val="800"/>
              </a:spcAft>
            </a:pPr>
            <a:r>
              <a:rPr lang="ru-RU" altLang="ru-RU" sz="2800" b="1" spc="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Доповідач</a:t>
            </a:r>
            <a:r>
              <a:rPr lang="ru-RU" altLang="ru-RU" sz="2800" b="1" spc="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:</a:t>
            </a:r>
            <a:endParaRPr lang="ru-RU" sz="2800" b="1" spc="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92661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омер слайда 5">
            <a:extLst>
              <a:ext uri="{FF2B5EF4-FFF2-40B4-BE49-F238E27FC236}">
                <a16:creationId xmlns:a16="http://schemas.microsoft.com/office/drawing/2014/main" id="{C7C65DDB-24F2-44CF-AE02-F3A6C8B1858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fld id="{8699F50C-BE38-4BD0-BA84-9B090E1F2B9B}" type="slidenum">
              <a:rPr lang="ru-RU" smtClean="0"/>
              <a:pPr rtl="0"/>
              <a:t>2</a:t>
            </a:fld>
            <a:endParaRPr lang="ru-RU"/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0BBEBBCB-069A-48E7-82F4-D7CF7D2CF83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9648" y="0"/>
            <a:ext cx="1202020" cy="1202020"/>
          </a:xfrm>
          <a:prstGeom prst="rect">
            <a:avLst/>
          </a:prstGeom>
        </p:spPr>
      </p:pic>
      <p:graphicFrame>
        <p:nvGraphicFramePr>
          <p:cNvPr id="24" name="Схема 23">
            <a:extLst>
              <a:ext uri="{FF2B5EF4-FFF2-40B4-BE49-F238E27FC236}">
                <a16:creationId xmlns:a16="http://schemas.microsoft.com/office/drawing/2014/main" id="{65032672-5DD2-4E5E-AA4D-06FA5F52CA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5397063"/>
              </p:ext>
            </p:extLst>
          </p:nvPr>
        </p:nvGraphicFramePr>
        <p:xfrm>
          <a:off x="487681" y="0"/>
          <a:ext cx="11216638" cy="3730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27" name="Схема 26">
            <a:extLst>
              <a:ext uri="{FF2B5EF4-FFF2-40B4-BE49-F238E27FC236}">
                <a16:creationId xmlns:a16="http://schemas.microsoft.com/office/drawing/2014/main" id="{A6A5BB9F-EC0B-4731-BA35-FE0066F6CF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6180487"/>
              </p:ext>
            </p:extLst>
          </p:nvPr>
        </p:nvGraphicFramePr>
        <p:xfrm>
          <a:off x="304802" y="2980944"/>
          <a:ext cx="11582396" cy="3375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3891516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омера слайда 7">
            <a:extLst>
              <a:ext uri="{FF2B5EF4-FFF2-40B4-BE49-F238E27FC236}">
                <a16:creationId xmlns:a16="http://schemas.microsoft.com/office/drawing/2014/main" id="{43901E66-28EC-4B3A-92F9-3313C0CE481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rtl="0"/>
            <a:fld id="{8699F50C-BE38-4BD0-BA84-9B090E1F2B9B}" type="slidenum">
              <a:rPr lang="ru-RU" noProof="0" smtClean="0"/>
              <a:t>3</a:t>
            </a:fld>
            <a:endParaRPr lang="ru-RU" noProof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966607-8443-4F13-8DCC-FE7A14536329}"/>
              </a:ext>
            </a:extLst>
          </p:cNvPr>
          <p:cNvSpPr txBox="1"/>
          <p:nvPr/>
        </p:nvSpPr>
        <p:spPr>
          <a:xfrm>
            <a:off x="272034" y="135374"/>
            <a:ext cx="61036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Етапи проходження атестації</a:t>
            </a:r>
            <a:endParaRPr lang="ru-UA" sz="36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57A59D4E-F640-4320-9304-B445FA63B9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9648" y="0"/>
            <a:ext cx="1202020" cy="1202020"/>
          </a:xfrm>
          <a:prstGeom prst="rect">
            <a:avLst/>
          </a:prstGeom>
        </p:spPr>
      </p:pic>
      <p:graphicFrame>
        <p:nvGraphicFramePr>
          <p:cNvPr id="24" name="Схема 23">
            <a:extLst>
              <a:ext uri="{FF2B5EF4-FFF2-40B4-BE49-F238E27FC236}">
                <a16:creationId xmlns:a16="http://schemas.microsoft.com/office/drawing/2014/main" id="{B041E89F-DF1C-41D5-BFAA-C239282B47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5086382"/>
              </p:ext>
            </p:extLst>
          </p:nvPr>
        </p:nvGraphicFramePr>
        <p:xfrm>
          <a:off x="272034" y="795314"/>
          <a:ext cx="4482846" cy="5956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6" name="Схема 25">
            <a:extLst>
              <a:ext uri="{FF2B5EF4-FFF2-40B4-BE49-F238E27FC236}">
                <a16:creationId xmlns:a16="http://schemas.microsoft.com/office/drawing/2014/main" id="{54BD2FF8-6744-493D-8C52-C49077D532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4641656"/>
              </p:ext>
            </p:extLst>
          </p:nvPr>
        </p:nvGraphicFramePr>
        <p:xfrm>
          <a:off x="4832950" y="1246931"/>
          <a:ext cx="7268718" cy="5449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971641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омера слайда 7">
            <a:extLst>
              <a:ext uri="{FF2B5EF4-FFF2-40B4-BE49-F238E27FC236}">
                <a16:creationId xmlns:a16="http://schemas.microsoft.com/office/drawing/2014/main" id="{43901E66-28EC-4B3A-92F9-3313C0CE481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rtl="0"/>
            <a:fld id="{8699F50C-BE38-4BD0-BA84-9B090E1F2B9B}" type="slidenum">
              <a:rPr lang="ru-RU" noProof="0" smtClean="0"/>
              <a:t>4</a:t>
            </a:fld>
            <a:endParaRPr lang="ru-RU" noProof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966607-8443-4F13-8DCC-FE7A14536329}"/>
              </a:ext>
            </a:extLst>
          </p:cNvPr>
          <p:cNvSpPr txBox="1"/>
          <p:nvPr/>
        </p:nvSpPr>
        <p:spPr>
          <a:xfrm>
            <a:off x="272034" y="106594"/>
            <a:ext cx="61036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Етапи проходження атестації</a:t>
            </a:r>
            <a:endParaRPr lang="ru-UA" sz="36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57A59D4E-F640-4320-9304-B445FA63B9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9648" y="0"/>
            <a:ext cx="1202020" cy="1202020"/>
          </a:xfrm>
          <a:prstGeom prst="rect">
            <a:avLst/>
          </a:prstGeom>
        </p:spPr>
      </p:pic>
      <p:graphicFrame>
        <p:nvGraphicFramePr>
          <p:cNvPr id="24" name="Схема 23">
            <a:extLst>
              <a:ext uri="{FF2B5EF4-FFF2-40B4-BE49-F238E27FC236}">
                <a16:creationId xmlns:a16="http://schemas.microsoft.com/office/drawing/2014/main" id="{B041E89F-DF1C-41D5-BFAA-C239282B47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1824285"/>
              </p:ext>
            </p:extLst>
          </p:nvPr>
        </p:nvGraphicFramePr>
        <p:xfrm>
          <a:off x="0" y="774330"/>
          <a:ext cx="11615164" cy="4730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3191C817-C740-4D32-8152-7CA7EEC7C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3308381"/>
              </p:ext>
            </p:extLst>
          </p:nvPr>
        </p:nvGraphicFramePr>
        <p:xfrm>
          <a:off x="19052" y="5678424"/>
          <a:ext cx="11868146" cy="97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1316807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омера слайда 7">
            <a:extLst>
              <a:ext uri="{FF2B5EF4-FFF2-40B4-BE49-F238E27FC236}">
                <a16:creationId xmlns:a16="http://schemas.microsoft.com/office/drawing/2014/main" id="{6E23462B-7B61-452B-9550-5CA5DC5BA33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rtl="0"/>
            <a:fld id="{8699F50C-BE38-4BD0-BA84-9B090E1F2B9B}" type="slidenum">
              <a:rPr lang="ru-RU" noProof="0" smtClean="0"/>
              <a:t>5</a:t>
            </a:fld>
            <a:endParaRPr lang="ru-RU" noProof="0"/>
          </a:p>
        </p:txBody>
      </p:sp>
      <p:graphicFrame>
        <p:nvGraphicFramePr>
          <p:cNvPr id="11" name="Схема 10">
            <a:extLst>
              <a:ext uri="{FF2B5EF4-FFF2-40B4-BE49-F238E27FC236}">
                <a16:creationId xmlns:a16="http://schemas.microsoft.com/office/drawing/2014/main" id="{8E39C338-659E-4EDB-81C3-5D7B6B2201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0787215"/>
              </p:ext>
            </p:extLst>
          </p:nvPr>
        </p:nvGraphicFramePr>
        <p:xfrm>
          <a:off x="368810" y="1109645"/>
          <a:ext cx="10896598" cy="5543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EED0F20F-2ABC-41C6-83EF-F6387F3348C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9648" y="0"/>
            <a:ext cx="1202020" cy="120202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D3D178A-3E7C-46F0-A517-BF8E0D024DB7}"/>
              </a:ext>
            </a:extLst>
          </p:cNvPr>
          <p:cNvSpPr txBox="1"/>
          <p:nvPr/>
        </p:nvSpPr>
        <p:spPr>
          <a:xfrm>
            <a:off x="170016" y="574114"/>
            <a:ext cx="11454294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defRPr sz="1800" b="1" i="0" u="none" strike="noStrike" kern="1200" cap="none" spc="0" normalizeH="0" baseline="0">
                <a:solidFill>
                  <a:srgbClr val="3F3F3F">
                    <a:lumMod val="50000"/>
                    <a:lumOff val="50000"/>
                  </a:srgbClr>
                </a:solidFill>
                <a:latin typeface="+mj-lt"/>
                <a:ea typeface="+mj-ea"/>
                <a:cs typeface="+mj-cs"/>
              </a:defRPr>
            </a:pPr>
            <a:r>
              <a:rPr lang="ru-RU" sz="24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Формування</a:t>
            </a:r>
            <a:r>
              <a:rPr lang="ru-RU" sz="24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пакету </a:t>
            </a:r>
            <a:r>
              <a:rPr lang="ru-RU" sz="24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документів</a:t>
            </a:r>
            <a:r>
              <a:rPr lang="ru-RU" sz="24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4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у </a:t>
            </a:r>
            <a:r>
              <a:rPr lang="ru-RU" sz="2400" b="1" dirty="0" err="1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відділі</a:t>
            </a:r>
            <a:r>
              <a:rPr lang="ru-RU" sz="24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400" b="1" dirty="0" err="1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аспірантури</a:t>
            </a:r>
            <a:r>
              <a:rPr lang="ru-RU" sz="24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для </a:t>
            </a:r>
            <a:r>
              <a:rPr lang="ru-RU" sz="24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створення</a:t>
            </a:r>
            <a:r>
              <a:rPr lang="ru-RU" sz="24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4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разової</a:t>
            </a:r>
            <a:r>
              <a:rPr lang="ru-RU" sz="24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ради</a:t>
            </a:r>
            <a:endParaRPr lang="ru-UA" sz="24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33546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омера слайда 7">
            <a:extLst>
              <a:ext uri="{FF2B5EF4-FFF2-40B4-BE49-F238E27FC236}">
                <a16:creationId xmlns:a16="http://schemas.microsoft.com/office/drawing/2014/main" id="{43901E66-28EC-4B3A-92F9-3313C0CE481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rtl="0"/>
            <a:fld id="{8699F50C-BE38-4BD0-BA84-9B090E1F2B9B}" type="slidenum">
              <a:rPr lang="ru-RU" noProof="0" smtClean="0"/>
              <a:t>6</a:t>
            </a:fld>
            <a:endParaRPr lang="ru-RU" noProof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966607-8443-4F13-8DCC-FE7A14536329}"/>
              </a:ext>
            </a:extLst>
          </p:cNvPr>
          <p:cNvSpPr txBox="1"/>
          <p:nvPr/>
        </p:nvSpPr>
        <p:spPr>
          <a:xfrm>
            <a:off x="272034" y="106594"/>
            <a:ext cx="61036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Етапи проходження атестації</a:t>
            </a:r>
            <a:endParaRPr lang="ru-UA" sz="36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57A59D4E-F640-4320-9304-B445FA63B9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9648" y="0"/>
            <a:ext cx="1202020" cy="1202020"/>
          </a:xfrm>
          <a:prstGeom prst="rect">
            <a:avLst/>
          </a:prstGeom>
        </p:spPr>
      </p:pic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5B19D6A0-5BAD-41FE-8405-C1B4405701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1375245"/>
              </p:ext>
            </p:extLst>
          </p:nvPr>
        </p:nvGraphicFramePr>
        <p:xfrm>
          <a:off x="197567" y="784993"/>
          <a:ext cx="11796866" cy="5988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996781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омера слайда 7">
            <a:extLst>
              <a:ext uri="{FF2B5EF4-FFF2-40B4-BE49-F238E27FC236}">
                <a16:creationId xmlns:a16="http://schemas.microsoft.com/office/drawing/2014/main" id="{B735CF42-5A3B-4A46-A60B-8A397C44BB4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rtl="0"/>
            <a:fld id="{8699F50C-BE38-4BD0-BA84-9B090E1F2B9B}" type="slidenum">
              <a:rPr lang="ru-RU" noProof="0" smtClean="0"/>
              <a:t>7</a:t>
            </a:fld>
            <a:endParaRPr lang="ru-RU" noProof="0"/>
          </a:p>
        </p:txBody>
      </p:sp>
      <p:graphicFrame>
        <p:nvGraphicFramePr>
          <p:cNvPr id="13" name="Схема 12">
            <a:extLst>
              <a:ext uri="{FF2B5EF4-FFF2-40B4-BE49-F238E27FC236}">
                <a16:creationId xmlns:a16="http://schemas.microsoft.com/office/drawing/2014/main" id="{A6183CB8-A859-481F-8AD9-6E9CD3A705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6682668"/>
              </p:ext>
            </p:extLst>
          </p:nvPr>
        </p:nvGraphicFramePr>
        <p:xfrm>
          <a:off x="190501" y="420623"/>
          <a:ext cx="11810998" cy="63008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82AB06FC-216A-44A6-8602-49219126D75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9648" y="0"/>
            <a:ext cx="1202020" cy="120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6257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Custom 14">
      <a:dk1>
        <a:srgbClr val="3F3F3F"/>
      </a:dk1>
      <a:lt1>
        <a:srgbClr val="FFFFFF"/>
      </a:lt1>
      <a:dk2>
        <a:srgbClr val="F2F2F2"/>
      </a:dk2>
      <a:lt2>
        <a:srgbClr val="A5A5A5"/>
      </a:lt2>
      <a:accent1>
        <a:srgbClr val="00194C"/>
      </a:accent1>
      <a:accent2>
        <a:srgbClr val="EAB200"/>
      </a:accent2>
      <a:accent3>
        <a:srgbClr val="F2F2F2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740506_TF00951641.potx" id="{D61D9B98-77EB-4AFD-A5C1-4C81238E65A1}" vid="{ED9A72C6-E22F-4D0A-8A23-0B9FD3BEF397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4D15D6-87BC-477C-8E91-9F90829C2FC8}">
  <ds:schemaRefs>
    <ds:schemaRef ds:uri="http://schemas.microsoft.com/sharepoint/v3"/>
    <ds:schemaRef ds:uri="http://purl.org/dc/elements/1.1/"/>
    <ds:schemaRef ds:uri="http://schemas.microsoft.com/office/2006/metadata/properties"/>
    <ds:schemaRef ds:uri="6dc4bcd6-49db-4c07-9060-8acfc67cef9f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fb0879af-3eba-417a-a55a-ffe6dcd6ca7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19A80A7-0DD1-4CF4-ABD5-362A6549C5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79AA90D-A39D-4F83-B1BD-92099B1CAD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1476</Words>
  <Application>Microsoft Office PowerPoint</Application>
  <PresentationFormat>Широкоэкранный</PresentationFormat>
  <Paragraphs>101</Paragraphs>
  <Slides>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CiscoSans ExtraLight</vt:lpstr>
      <vt:lpstr>Gill Sans SemiBold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2023-11-16T09:26:59Z</dcterms:created>
  <dcterms:modified xsi:type="dcterms:W3CDTF">2024-03-06T13:43:00Z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