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1"/>
    <p:sldMasterId id="2147483750" r:id="rId2"/>
    <p:sldMasterId id="2147483771" r:id="rId3"/>
  </p:sldMasterIdLst>
  <p:notesMasterIdLst>
    <p:notesMasterId r:id="rId22"/>
  </p:notesMasterIdLst>
  <p:handoutMasterIdLst>
    <p:handoutMasterId r:id="rId23"/>
  </p:handoutMasterIdLst>
  <p:sldIdLst>
    <p:sldId id="472" r:id="rId4"/>
    <p:sldId id="539" r:id="rId5"/>
    <p:sldId id="569" r:id="rId6"/>
    <p:sldId id="570" r:id="rId7"/>
    <p:sldId id="595" r:id="rId8"/>
    <p:sldId id="571" r:id="rId9"/>
    <p:sldId id="596" r:id="rId10"/>
    <p:sldId id="573" r:id="rId11"/>
    <p:sldId id="575" r:id="rId12"/>
    <p:sldId id="576" r:id="rId13"/>
    <p:sldId id="593" r:id="rId14"/>
    <p:sldId id="577" r:id="rId15"/>
    <p:sldId id="594" r:id="rId16"/>
    <p:sldId id="578" r:id="rId17"/>
    <p:sldId id="579" r:id="rId18"/>
    <p:sldId id="580" r:id="rId19"/>
    <p:sldId id="581" r:id="rId20"/>
    <p:sldId id="564"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00"/>
    <a:srgbClr val="FFFFFF"/>
    <a:srgbClr val="FFDD00"/>
    <a:srgbClr val="97BE0D"/>
    <a:srgbClr val="FF66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036" autoAdjust="0"/>
    <p:restoredTop sz="98067" autoAdjust="0"/>
  </p:normalViewPr>
  <p:slideViewPr>
    <p:cSldViewPr snapToGrid="0" snapToObjects="1">
      <p:cViewPr>
        <p:scale>
          <a:sx n="100" d="100"/>
          <a:sy n="100" d="100"/>
        </p:scale>
        <p:origin x="-894" y="-384"/>
      </p:cViewPr>
      <p:guideLst>
        <p:guide orient="horz" pos="253"/>
        <p:guide orient="horz" pos="3309"/>
        <p:guide pos="1694"/>
      </p:guideLst>
    </p:cSldViewPr>
  </p:slideViewPr>
  <p:notesTextViewPr>
    <p:cViewPr>
      <p:scale>
        <a:sx n="100" d="100"/>
        <a:sy n="100" d="100"/>
      </p:scale>
      <p:origin x="0" y="0"/>
    </p:cViewPr>
  </p:notesTextViewPr>
  <p:sorterViewPr>
    <p:cViewPr>
      <p:scale>
        <a:sx n="200" d="100"/>
        <a:sy n="200" d="100"/>
      </p:scale>
      <p:origin x="0" y="2160"/>
    </p:cViewPr>
  </p:sorterViewPr>
  <p:notesViewPr>
    <p:cSldViewPr snapToGrid="0" snapToObjects="1">
      <p:cViewPr varScale="1">
        <p:scale>
          <a:sx n="62" d="100"/>
          <a:sy n="62" d="100"/>
        </p:scale>
        <p:origin x="-3336" y="-84"/>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E04123-0293-41BA-A42D-93C439B90DCF}" type="datetimeFigureOut">
              <a:rPr lang="ru-RU"/>
              <a:pPr>
                <a:defRPr/>
              </a:pPr>
              <a:t>03.01.2023</a:t>
            </a:fld>
            <a:endParaRPr lang="ru-RU"/>
          </a:p>
        </p:txBody>
      </p:sp>
      <p:sp>
        <p:nvSpPr>
          <p:cNvPr id="4" name="Нижний колонтитул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AC1D7E1-285C-49C5-814F-E1FC05A6A741}"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76CB873-3384-4372-B7C2-4603976130ED}" type="datetimeFigureOut">
              <a:rPr lang="ru-RU"/>
              <a:pPr>
                <a:defRPr/>
              </a:pPr>
              <a:t>03.01.2023</a:t>
            </a:fld>
            <a:endParaRPr lang="ru-RU" dirty="0"/>
          </a:p>
        </p:txBody>
      </p:sp>
      <p:sp>
        <p:nvSpPr>
          <p:cNvPr id="4" name="Образ слайда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8E4615B-30E0-4D06-8A71-0338170624B2}"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19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013A83-FBB1-4899-BFC6-B7A0AC944886}" type="slidenum">
              <a:rPr lang="ru-RU">
                <a:cs typeface="Arial" charset="0"/>
              </a:rPr>
              <a:pPr fontAlgn="base">
                <a:spcBef>
                  <a:spcPct val="0"/>
                </a:spcBef>
                <a:spcAft>
                  <a:spcPct val="0"/>
                </a:spcAft>
                <a:defRPr/>
              </a:pPr>
              <a:t>1</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uk-UA" smtClean="0"/>
          </a:p>
        </p:txBody>
      </p:sp>
      <p:sp>
        <p:nvSpPr>
          <p:cNvPr id="4" name="Номер слайда 3"/>
          <p:cNvSpPr>
            <a:spLocks noGrp="1"/>
          </p:cNvSpPr>
          <p:nvPr>
            <p:ph type="sldNum" sz="quarter" idx="5"/>
          </p:nvPr>
        </p:nvSpPr>
        <p:spPr/>
        <p:txBody>
          <a:bodyPr/>
          <a:lstStyle/>
          <a:p>
            <a:pPr>
              <a:defRPr/>
            </a:pPr>
            <a:fld id="{4D5893A1-5314-44C4-84FB-953153DE6087}" type="slidenum">
              <a:rPr lang="ru-RU" smtClean="0"/>
              <a:pPr>
                <a:defRPr/>
              </a:pPr>
              <a:t>12</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BC5586B-E684-4A50-B4DE-9FD975ED1C43}" type="datetimeFigureOut">
              <a:rPr lang="ru-RU"/>
              <a:pPr>
                <a:defRPr/>
              </a:pPr>
              <a:t>03.01.2023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09E846-914A-427F-8666-7550C8D2624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43F7AB-B777-4DD9-AF53-F8D984911C19}" type="datetimeFigureOut">
              <a:rPr lang="ru-RU"/>
              <a:pPr>
                <a:defRPr/>
              </a:pPr>
              <a:t>03.01.2023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E36986-3AAA-419B-A278-6A105DB1432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02A15BF-A3CC-4655-B9FF-1A6BF96AE5F0}" type="datetimeFigureOut">
              <a:rPr lang="ru-RU"/>
              <a:pPr>
                <a:defRPr/>
              </a:pPr>
              <a:t>03.01.2023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587809-9E15-42AA-BA17-DCE9E88DDDD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E459BE7-E3B3-43B5-9511-A75609FE2896}" type="datetimeFigureOut">
              <a:rPr lang="ru-RU"/>
              <a:pPr>
                <a:defRPr/>
              </a:pPr>
              <a:t>03.01.2023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A710441-5084-4A80-AD35-A5219024F46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AutoShape 10"/>
          <p:cNvSpPr>
            <a:spLocks noChangeArrowheads="1"/>
          </p:cNvSpPr>
          <p:nvPr userDrawn="1"/>
        </p:nvSpPr>
        <p:spPr bwMode="white">
          <a:xfrm rot="18012657" flipH="1" flipV="1">
            <a:off x="4106068" y="3488532"/>
            <a:ext cx="2201863" cy="2298700"/>
          </a:xfrm>
          <a:prstGeom prst="pentagon">
            <a:avLst/>
          </a:prstGeom>
          <a:noFill/>
          <a:ln w="12700" cap="flat" cmpd="sng" algn="ctr">
            <a:solidFill>
              <a:schemeClr val="bg1"/>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grpSp>
        <p:nvGrpSpPr>
          <p:cNvPr id="5" name="Группа 2"/>
          <p:cNvGrpSpPr>
            <a:grpSpLocks/>
          </p:cNvGrpSpPr>
          <p:nvPr userDrawn="1"/>
        </p:nvGrpSpPr>
        <p:grpSpPr bwMode="auto">
          <a:xfrm>
            <a:off x="-150813" y="0"/>
            <a:ext cx="9294813" cy="6858000"/>
            <a:chOff x="-151313" y="0"/>
            <a:chExt cx="9295313" cy="6858000"/>
          </a:xfrm>
        </p:grpSpPr>
        <p:grpSp>
          <p:nvGrpSpPr>
            <p:cNvPr id="6" name="Группа 1"/>
            <p:cNvGrpSpPr>
              <a:grpSpLocks/>
            </p:cNvGrpSpPr>
            <p:nvPr userDrawn="1"/>
          </p:nvGrpSpPr>
          <p:grpSpPr bwMode="auto">
            <a:xfrm>
              <a:off x="-492" y="0"/>
              <a:ext cx="9144492" cy="6858000"/>
              <a:chOff x="-492" y="0"/>
              <a:chExt cx="9144492" cy="6858000"/>
            </a:xfrm>
          </p:grpSpPr>
          <p:sp>
            <p:nvSpPr>
              <p:cNvPr id="13" name="Rectangle 14"/>
              <p:cNvSpPr/>
              <p:nvPr userDrawn="1"/>
            </p:nvSpPr>
            <p:spPr bwMode="white">
              <a:xfrm>
                <a:off x="3104825" y="3454400"/>
                <a:ext cx="6039175" cy="340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a:p>
                <a:pPr algn="ctr" fontAlgn="auto">
                  <a:spcBef>
                    <a:spcPts val="0"/>
                  </a:spcBef>
                  <a:spcAft>
                    <a:spcPts val="0"/>
                  </a:spcAft>
                  <a:defRPr/>
                </a:pPr>
                <a:endParaRPr lang="en-US" dirty="0">
                  <a:solidFill>
                    <a:prstClr val="white"/>
                  </a:solidFill>
                </a:endParaRPr>
              </a:p>
            </p:txBody>
          </p:sp>
          <p:sp>
            <p:nvSpPr>
              <p:cNvPr id="14" name="Прямоугольник 7"/>
              <p:cNvSpPr/>
              <p:nvPr userDrawn="1"/>
            </p:nvSpPr>
            <p:spPr>
              <a:xfrm>
                <a:off x="-492" y="5214938"/>
                <a:ext cx="3105317" cy="164306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a:p>
                <a:pPr algn="ctr" fontAlgn="auto">
                  <a:spcBef>
                    <a:spcPts val="0"/>
                  </a:spcBef>
                  <a:spcAft>
                    <a:spcPts val="0"/>
                  </a:spcAft>
                  <a:defRPr/>
                </a:pPr>
                <a:endParaRPr lang="ru-RU" dirty="0">
                  <a:solidFill>
                    <a:prstClr val="white"/>
                  </a:solidFill>
                </a:endParaRPr>
              </a:p>
            </p:txBody>
          </p:sp>
          <p:sp>
            <p:nvSpPr>
              <p:cNvPr id="15" name="Прямоугольник 7"/>
              <p:cNvSpPr/>
              <p:nvPr userDrawn="1"/>
            </p:nvSpPr>
            <p:spPr>
              <a:xfrm>
                <a:off x="3104825" y="0"/>
                <a:ext cx="6039175" cy="3429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a:p>
                <a:pPr algn="ctr" fontAlgn="auto">
                  <a:spcBef>
                    <a:spcPts val="0"/>
                  </a:spcBef>
                  <a:spcAft>
                    <a:spcPts val="0"/>
                  </a:spcAft>
                  <a:defRPr/>
                </a:pPr>
                <a:endParaRPr lang="ru-RU" dirty="0">
                  <a:solidFill>
                    <a:prstClr val="white"/>
                  </a:solidFill>
                </a:endParaRPr>
              </a:p>
            </p:txBody>
          </p:sp>
          <p:sp>
            <p:nvSpPr>
              <p:cNvPr id="16" name="Rectangle 15"/>
              <p:cNvSpPr/>
              <p:nvPr userDrawn="1"/>
            </p:nvSpPr>
            <p:spPr>
              <a:xfrm>
                <a:off x="-492" y="0"/>
                <a:ext cx="3105317" cy="521493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7" name="AutoShape 5"/>
            <p:cNvSpPr>
              <a:spLocks noChangeArrowheads="1"/>
            </p:cNvSpPr>
            <p:nvPr userDrawn="1"/>
          </p:nvSpPr>
          <p:spPr bwMode="white">
            <a:xfrm rot="18071188">
              <a:off x="-97276" y="1084201"/>
              <a:ext cx="2200275" cy="2295649"/>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8" name="AutoShape 6"/>
            <p:cNvSpPr>
              <a:spLocks noChangeArrowheads="1"/>
            </p:cNvSpPr>
            <p:nvPr userDrawn="1"/>
          </p:nvSpPr>
          <p:spPr bwMode="white">
            <a:xfrm>
              <a:off x="1942713" y="12700"/>
              <a:ext cx="2306762" cy="2193925"/>
            </a:xfrm>
            <a:prstGeom prst="pentagon">
              <a:avLst/>
            </a:prstGeom>
            <a:noFill/>
            <a:ln w="12700" cap="flat" cmpd="sng" algn="ctr">
              <a:solidFill>
                <a:schemeClr val="bg1">
                  <a:alpha val="70000"/>
                </a:schemeClr>
              </a:solidFill>
              <a:prstDash val="solid"/>
              <a:headEnd/>
              <a:tailEnd/>
            </a:ln>
            <a:effectLst/>
          </p:spPr>
          <p:txBody>
            <a:bodyPr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9" name="AutoShape 7"/>
            <p:cNvSpPr>
              <a:spLocks noChangeArrowheads="1"/>
            </p:cNvSpPr>
            <p:nvPr userDrawn="1"/>
          </p:nvSpPr>
          <p:spPr bwMode="white">
            <a:xfrm flipV="1">
              <a:off x="1947476" y="4657725"/>
              <a:ext cx="2305174" cy="2193925"/>
            </a:xfrm>
            <a:prstGeom prst="pentagon">
              <a:avLst/>
            </a:prstGeom>
            <a:noFill/>
            <a:ln w="12700" cap="flat" cmpd="sng" algn="ctr">
              <a:solidFill>
                <a:schemeClr val="bg1">
                  <a:alpha val="70000"/>
                </a:schemeClr>
              </a:solidFill>
              <a:prstDash val="solid"/>
              <a:headEnd/>
              <a:tailEnd/>
            </a:ln>
            <a:effectLst/>
          </p:spPr>
          <p:txBody>
            <a:bodyPr rot="10800000"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10" name="AutoShape 8"/>
            <p:cNvSpPr>
              <a:spLocks noChangeArrowheads="1"/>
            </p:cNvSpPr>
            <p:nvPr userDrawn="1"/>
          </p:nvSpPr>
          <p:spPr bwMode="white">
            <a:xfrm rot="3580510" flipH="1">
              <a:off x="4164597" y="1138970"/>
              <a:ext cx="2200275" cy="2297236"/>
            </a:xfrm>
            <a:prstGeom prst="pentagon">
              <a:avLst/>
            </a:prstGeom>
            <a:noFill/>
            <a:ln w="12700" cap="flat" cmpd="sng" algn="ctr">
              <a:solidFill>
                <a:schemeClr val="bg1">
                  <a:alpha val="70000"/>
                </a:schemeClr>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11" name="AutoShape 9"/>
            <p:cNvSpPr>
              <a:spLocks noChangeArrowheads="1"/>
            </p:cNvSpPr>
            <p:nvPr userDrawn="1"/>
          </p:nvSpPr>
          <p:spPr bwMode="white">
            <a:xfrm rot="3587343" flipV="1">
              <a:off x="-102038" y="3470213"/>
              <a:ext cx="2200275" cy="2298825"/>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12" name="AutoShape 11"/>
            <p:cNvSpPr>
              <a:spLocks noChangeArrowheads="1"/>
            </p:cNvSpPr>
            <p:nvPr userDrawn="1"/>
          </p:nvSpPr>
          <p:spPr bwMode="white">
            <a:xfrm>
              <a:off x="1764903" y="2314575"/>
              <a:ext cx="2684607" cy="2211388"/>
            </a:xfrm>
            <a:prstGeom prst="hexagon">
              <a:avLst>
                <a:gd name="adj" fmla="val 28961"/>
                <a:gd name="vf" fmla="val 115470"/>
              </a:avLst>
            </a:prstGeom>
            <a:noFill/>
            <a:ln w="12700" cap="flat" cmpd="sng" algn="ctr">
              <a:solidFill>
                <a:schemeClr val="bg1">
                  <a:alpha val="70000"/>
                </a:schemeClr>
              </a:solidFill>
              <a:prstDash val="solid"/>
              <a:headEnd/>
              <a:tailEnd/>
            </a:ln>
            <a:effectLst/>
          </p:spPr>
          <p:txBody>
            <a:bodyPr wrap="none" anchor="ctr"/>
            <a:lstStyle/>
            <a:p>
              <a:pPr fontAlgn="auto">
                <a:spcBef>
                  <a:spcPts val="0"/>
                </a:spcBef>
                <a:spcAft>
                  <a:spcPts val="0"/>
                </a:spcAft>
                <a:defRPr/>
              </a:pPr>
              <a:endParaRPr lang="ru-RU" sz="1200" kern="0" dirty="0">
                <a:solidFill>
                  <a:srgbClr val="000000"/>
                </a:solidFill>
                <a:latin typeface="Calibri"/>
                <a:cs typeface="+mn-cs"/>
              </a:endParaRPr>
            </a:p>
          </p:txBody>
        </p:sp>
      </p:grpSp>
      <p:sp>
        <p:nvSpPr>
          <p:cNvPr id="17" name="Date Placeholder 3"/>
          <p:cNvSpPr txBox="1">
            <a:spLocks/>
          </p:cNvSpPr>
          <p:nvPr userDrawn="1"/>
        </p:nvSpPr>
        <p:spPr>
          <a:xfrm>
            <a:off x="3124200" y="6470650"/>
            <a:ext cx="2082800" cy="217488"/>
          </a:xfrm>
          <a:prstGeom prst="rect">
            <a:avLst/>
          </a:prstGeom>
        </p:spPr>
        <p:txBody>
          <a:bodyPr/>
          <a:lstStyle>
            <a:defPPr>
              <a:defRPr lang="en-US"/>
            </a:defPPr>
            <a:lvl1pPr marL="0" algn="l" defTabSz="914400" rtl="0" eaLnBrk="1" latinLnBrk="0" hangingPunct="1">
              <a:defRPr sz="1200" kern="1200" baseline="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ru-RU" dirty="0" smtClean="0">
                <a:solidFill>
                  <a:srgbClr val="3E3E3E"/>
                </a:solidFill>
              </a:rPr>
              <a:t>КОНФИДЕНЦИАЛЬНО</a:t>
            </a:r>
            <a:endParaRPr lang="en-US" dirty="0">
              <a:solidFill>
                <a:srgbClr val="3E3E3E"/>
              </a:solidFill>
            </a:endParaRPr>
          </a:p>
        </p:txBody>
      </p:sp>
      <p:pic>
        <p:nvPicPr>
          <p:cNvPr id="18" name="Image 1" descr="DTEK_BRANDBOOK_WIP_2012dec13th.jpg"/>
          <p:cNvPicPr>
            <a:picLocks noChangeAspect="1"/>
          </p:cNvPicPr>
          <p:nvPr userDrawn="1"/>
        </p:nvPicPr>
        <p:blipFill>
          <a:blip r:embed="rId2"/>
          <a:srcRect l="45061" t="31862" r="14458" b="43944"/>
          <a:stretch>
            <a:fillRect/>
          </a:stretch>
        </p:blipFill>
        <p:spPr bwMode="auto">
          <a:xfrm>
            <a:off x="7292975" y="6024563"/>
            <a:ext cx="1851025" cy="782637"/>
          </a:xfrm>
          <a:prstGeom prst="rect">
            <a:avLst/>
          </a:prstGeom>
          <a:noFill/>
          <a:ln w="9525">
            <a:noFill/>
            <a:miter lim="800000"/>
            <a:headEnd/>
            <a:tailEnd/>
          </a:ln>
        </p:spPr>
      </p:pic>
      <p:sp>
        <p:nvSpPr>
          <p:cNvPr id="55" name="Title 1"/>
          <p:cNvSpPr>
            <a:spLocks noGrp="1"/>
          </p:cNvSpPr>
          <p:nvPr>
            <p:ph type="ctrTitle"/>
          </p:nvPr>
        </p:nvSpPr>
        <p:spPr>
          <a:xfrm>
            <a:off x="3105150" y="3454400"/>
            <a:ext cx="5648623" cy="475343"/>
          </a:xfrm>
          <a:prstGeom prst="rect">
            <a:avLst/>
          </a:prstGeom>
        </p:spPr>
        <p:txBody>
          <a:bodyPr bIns="9144" anchor="b"/>
          <a:lstStyle>
            <a:lvl1pPr>
              <a:defRPr sz="3000" baseline="0">
                <a:latin typeface="Arial" pitchFamily="34" charset="0"/>
                <a:cs typeface="Arial" pitchFamily="34" charset="0"/>
              </a:defRPr>
            </a:lvl1pPr>
          </a:lstStyle>
          <a:p>
            <a:r>
              <a:rPr lang="en-US" dirty="0" smtClean="0"/>
              <a:t>Образец заголовка</a:t>
            </a:r>
            <a:endParaRPr lang="en-US" dirty="0"/>
          </a:p>
        </p:txBody>
      </p:sp>
      <p:sp>
        <p:nvSpPr>
          <p:cNvPr id="56" name="Subtitle 2"/>
          <p:cNvSpPr>
            <a:spLocks noGrp="1"/>
          </p:cNvSpPr>
          <p:nvPr>
            <p:ph type="subTitle" idx="1"/>
          </p:nvPr>
        </p:nvSpPr>
        <p:spPr>
          <a:xfrm>
            <a:off x="3105150" y="3929743"/>
            <a:ext cx="5648623" cy="254959"/>
          </a:xfrm>
          <a:prstGeom prst="rect">
            <a:avLst/>
          </a:prstGeom>
        </p:spPr>
        <p:txBody>
          <a:bodyPr tIns="9144">
            <a:normAutofit/>
          </a:bodyPr>
          <a:lstStyle>
            <a:lvl1pPr marL="0" indent="0" algn="l">
              <a:buNone/>
              <a:defRPr kumimoji="0" lang="en-US" sz="1400" b="0" i="0" u="none" strike="noStrike" kern="1200" cap="small" spc="0" normalizeH="0" baseline="0" noProof="0" dirty="0" smtClean="0">
                <a:ln>
                  <a:noFill/>
                </a:ln>
                <a:solidFill>
                  <a:schemeClr val="tx1"/>
                </a:solidFill>
                <a:effectLst/>
                <a:uLnTx/>
                <a:uFillTx/>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endParaRPr lang="en-US" dirty="0"/>
          </a:p>
        </p:txBody>
      </p:sp>
      <p:sp>
        <p:nvSpPr>
          <p:cNvPr id="19" name="Date Placeholder 3"/>
          <p:cNvSpPr>
            <a:spLocks noGrp="1"/>
          </p:cNvSpPr>
          <p:nvPr>
            <p:ph type="dt" sz="half" idx="10"/>
          </p:nvPr>
        </p:nvSpPr>
        <p:spPr>
          <a:xfrm>
            <a:off x="250825" y="6472238"/>
            <a:ext cx="1682750" cy="217487"/>
          </a:xfrm>
          <a:prstGeom prst="rect">
            <a:avLst/>
          </a:prstGeom>
        </p:spPr>
        <p:txBody>
          <a:bodyPr/>
          <a:lstStyle>
            <a:lvl1pPr fontAlgn="auto">
              <a:spcBef>
                <a:spcPts val="0"/>
              </a:spcBef>
              <a:spcAft>
                <a:spcPts val="0"/>
              </a:spcAft>
              <a:defRPr sz="1200" baseline="0">
                <a:solidFill>
                  <a:srgbClr val="3E3E3E"/>
                </a:solidFill>
                <a:latin typeface="Arial" pitchFamily="34" charset="0"/>
                <a:cs typeface="+mn-cs"/>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14" y="119516"/>
            <a:ext cx="8793160" cy="507750"/>
          </a:xfrm>
          <a:prstGeom prst="rect">
            <a:avLst/>
          </a:prstGeom>
        </p:spPr>
        <p:txBody>
          <a:bodyPr/>
          <a:lstStyle>
            <a:lvl1pPr>
              <a:defRPr sz="1800" b="1" i="0" cap="small" baseline="0">
                <a:latin typeface="Arial" pitchFamily="34" charset="0"/>
              </a:defRPr>
            </a:lvl1pPr>
          </a:lstStyle>
          <a:p>
            <a:endParaRPr lang="en-US" dirty="0"/>
          </a:p>
        </p:txBody>
      </p:sp>
      <p:sp>
        <p:nvSpPr>
          <p:cNvPr id="3" name="Content Placeholder 2"/>
          <p:cNvSpPr>
            <a:spLocks noGrp="1"/>
          </p:cNvSpPr>
          <p:nvPr>
            <p:ph idx="1"/>
          </p:nvPr>
        </p:nvSpPr>
        <p:spPr>
          <a:xfrm>
            <a:off x="100013" y="773113"/>
            <a:ext cx="8793161" cy="5451417"/>
          </a:xfrm>
          <a:prstGeom prst="rect">
            <a:avLst/>
          </a:prstGeom>
        </p:spPr>
        <p:txBody>
          <a:bodyPr/>
          <a:lstStyle>
            <a:lvl1pPr>
              <a:defRPr sz="1400" b="0">
                <a:latin typeface="Arial" pitchFamily="34" charset="0"/>
                <a:cs typeface="Arial" pitchFamily="34" charset="0"/>
              </a:defRPr>
            </a:lvl1pPr>
            <a:lvl2pPr marL="87313" indent="-87313">
              <a:buClrTx/>
              <a:buSzPct val="90000"/>
              <a:defRPr sz="1200">
                <a:latin typeface="Arial" pitchFamily="34" charset="0"/>
                <a:cs typeface="Arial" pitchFamily="34" charset="0"/>
              </a:defRPr>
            </a:lvl2pPr>
            <a:lvl3pPr marL="271463" indent="-96838">
              <a:buClrTx/>
              <a:buSzPct val="90000"/>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Образец текста</a:t>
            </a:r>
          </a:p>
          <a:p>
            <a:pPr lvl="1"/>
            <a:r>
              <a:rPr lang="en-US" dirty="0" smtClean="0"/>
              <a:t>Второй уровень</a:t>
            </a:r>
          </a:p>
          <a:p>
            <a:pPr lvl="2"/>
            <a:r>
              <a:rPr lang="en-US" dirty="0" smtClean="0"/>
              <a:t>Третий уровень</a:t>
            </a:r>
          </a:p>
        </p:txBody>
      </p:sp>
      <p:sp>
        <p:nvSpPr>
          <p:cNvPr id="4" name="Slide Number Placeholder 5"/>
          <p:cNvSpPr>
            <a:spLocks noGrp="1"/>
          </p:cNvSpPr>
          <p:nvPr>
            <p:ph type="sldNum" sz="quarter" idx="10"/>
          </p:nvPr>
        </p:nvSpPr>
        <p:spPr>
          <a:ln/>
        </p:spPr>
        <p:txBody>
          <a:bodyPr/>
          <a:lstStyle>
            <a:lvl1pPr>
              <a:defRPr/>
            </a:lvl1pPr>
          </a:lstStyle>
          <a:p>
            <a:pPr>
              <a:defRPr/>
            </a:pPr>
            <a:fld id="{0087BD83-F625-4E81-98FA-9BA6737F97C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425" y="762001"/>
            <a:ext cx="4386263" cy="5429480"/>
          </a:xfrm>
          <a:prstGeom prst="rect">
            <a:avLst/>
          </a:prstGeom>
        </p:spPr>
        <p:txBody>
          <a:bodyPr>
            <a:normAutofit/>
          </a:bodyPr>
          <a:lstStyle>
            <a:lvl1pPr>
              <a:defRPr sz="1400">
                <a:latin typeface="Arial" pitchFamily="34" charset="0"/>
                <a:cs typeface="Arial" pitchFamily="34" charset="0"/>
              </a:defRPr>
            </a:lvl1pPr>
            <a:lvl2pPr>
              <a:buClrTx/>
              <a:buSzPct val="90000"/>
              <a:buFont typeface="Wingdings" pitchFamily="2" charset="2"/>
              <a:buChar char="§"/>
              <a:defRPr sz="1200">
                <a:latin typeface="Arial" pitchFamily="34" charset="0"/>
                <a:cs typeface="Arial" pitchFamily="34" charset="0"/>
              </a:defRPr>
            </a:lvl2pPr>
            <a:lvl3pPr>
              <a:buClrTx/>
              <a:buSzPct val="90000"/>
              <a:buFont typeface="Wingdings" pitchFamily="2" charset="2"/>
              <a:buChar char="§"/>
              <a:defRPr sz="1200">
                <a:latin typeface="Arial" pitchFamily="34" charset="0"/>
                <a:cs typeface="Arial" pitchFamily="34" charset="0"/>
              </a:defRPr>
            </a:lvl3pPr>
            <a:lvl4pPr marL="446088" indent="-87313">
              <a:buClrTx/>
              <a:buSzPct val="90000"/>
              <a:buFont typeface="Wingdings" pitchFamily="2" charset="2"/>
              <a:buChar char="§"/>
              <a:defRPr sz="1200">
                <a:latin typeface="Arial" pitchFamily="34" charset="0"/>
                <a:cs typeface="Arial" pitchFamily="34" charset="0"/>
              </a:defRPr>
            </a:lvl4pPr>
            <a:lvl5pPr marL="631825" indent="-98425">
              <a:buClrTx/>
              <a:buSzPct val="90000"/>
              <a:buFont typeface="Wingdings" pitchFamily="2" charset="2"/>
              <a:buChar cha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0425" y="762001"/>
            <a:ext cx="4222749" cy="5429479"/>
          </a:xfrm>
          <a:prstGeom prst="rect">
            <a:avLst/>
          </a:prstGeom>
        </p:spPr>
        <p:txBody>
          <a:bodyPr>
            <a:normAutofit/>
          </a:bodyPr>
          <a:lstStyle>
            <a:lvl1pPr>
              <a:defRPr sz="1400"/>
            </a:lvl1pPr>
            <a:lvl2pPr>
              <a:buClrTx/>
              <a:buSzPct val="90000"/>
              <a:defRPr sz="1200"/>
            </a:lvl2pPr>
            <a:lvl3pPr>
              <a:buClrTx/>
              <a:buSzPct val="90000"/>
              <a:defRPr sz="1200"/>
            </a:lvl3pPr>
            <a:lvl4pPr marL="446088" indent="-87313">
              <a:buClrTx/>
              <a:buSzPct val="90000"/>
              <a:defRPr sz="1200"/>
            </a:lvl4pPr>
            <a:lvl5pPr marL="631825" indent="-98425">
              <a:buClrTx/>
              <a:buSzPct val="90000"/>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98425" y="119516"/>
            <a:ext cx="8794749" cy="507750"/>
          </a:xfrm>
          <a:prstGeom prst="rect">
            <a:avLst/>
          </a:prstGeom>
        </p:spPr>
        <p:txBody>
          <a:bodyPr/>
          <a:lstStyle>
            <a:lvl1pPr>
              <a:defRPr sz="1800" b="1" i="0" cap="small" baseline="0">
                <a:latin typeface="Arial" pitchFamily="34" charset="0"/>
              </a:defRPr>
            </a:lvl1pPr>
          </a:lstStyle>
          <a:p>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13F8AC76-E77B-467B-B921-28E95FB376A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424" y="762000"/>
            <a:ext cx="4386263" cy="326571"/>
          </a:xfrm>
          <a:prstGeom prst="rect">
            <a:avLst/>
          </a:prstGeom>
        </p:spPr>
        <p:txBody>
          <a:bodyPr anchor="t" anchorCtr="0">
            <a:normAutofit/>
          </a:bodyPr>
          <a:lstStyle>
            <a:lvl1pPr marL="0" indent="0">
              <a:buNone/>
              <a:defRPr lang="en-US" sz="1400" b="1" kern="1200" cap="none" spc="0" baseline="0" dirty="0" smtClean="0">
                <a:solidFill>
                  <a:schemeClr val="tx1"/>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8425" y="1310640"/>
            <a:ext cx="4386262" cy="4909186"/>
          </a:xfrm>
          <a:prstGeom prst="rect">
            <a:avLst/>
          </a:prstGeom>
        </p:spPr>
        <p:txBody>
          <a:bodyPr>
            <a:normAutofit/>
          </a:bodyPr>
          <a:lstStyle>
            <a:lvl1pPr>
              <a:defRPr sz="1200" b="0">
                <a:latin typeface="Arial" pitchFamily="34" charset="0"/>
                <a:cs typeface="Arial" pitchFamily="34" charset="0"/>
              </a:defRPr>
            </a:lvl1pPr>
            <a:lvl2pPr algn="l" defTabSz="914400" rtl="0" eaLnBrk="1" latinLnBrk="0" hangingPunct="1">
              <a:spcBef>
                <a:spcPts val="300"/>
              </a:spcBef>
              <a:buClrTx/>
              <a:buSzPct val="90000"/>
              <a:buFont typeface="Wingdings" pitchFamily="2" charset="2"/>
              <a:buChar char="§"/>
              <a:defRPr lang="en-US" sz="1200" kern="1200" dirty="0" smtClean="0">
                <a:solidFill>
                  <a:schemeClr val="tx1"/>
                </a:solidFill>
                <a:latin typeface="Arial" pitchFamily="34" charset="0"/>
                <a:ea typeface="+mn-ea"/>
                <a:cs typeface="Arial" pitchFamily="34" charset="0"/>
              </a:defRPr>
            </a:lvl2pPr>
            <a:lvl3pPr algn="l" defTabSz="914400" rtl="0" eaLnBrk="1" latinLnBrk="0" hangingPunct="1">
              <a:spcBef>
                <a:spcPts val="300"/>
              </a:spcBef>
              <a:buClrTx/>
              <a:buSzPct val="90000"/>
              <a:buFont typeface="Wingdings" pitchFamily="2" charset="2"/>
              <a:buChar char="§"/>
              <a:defRPr lang="en-US" sz="1200" kern="1200" dirty="0" smtClean="0">
                <a:solidFill>
                  <a:schemeClr val="tx1"/>
                </a:solidFill>
                <a:latin typeface="Arial" pitchFamily="34" charset="0"/>
                <a:ea typeface="+mn-ea"/>
                <a:cs typeface="Arial" pitchFamily="34" charset="0"/>
              </a:defRPr>
            </a:lvl3pPr>
            <a:lvl4pPr marL="446088" indent="-87313" algn="l" defTabSz="914400" rtl="0" eaLnBrk="1" latinLnBrk="0" hangingPunct="1">
              <a:spcBef>
                <a:spcPts val="300"/>
              </a:spcBef>
              <a:buClrTx/>
              <a:buSzPct val="90000"/>
              <a:buFont typeface="Wingdings" pitchFamily="2" charset="2"/>
              <a:buChar char="§"/>
              <a:defRPr lang="en-US" sz="1200" kern="1200" dirty="0" smtClean="0">
                <a:solidFill>
                  <a:schemeClr val="tx1"/>
                </a:solidFill>
                <a:latin typeface="Arial" pitchFamily="34" charset="0"/>
                <a:ea typeface="+mn-ea"/>
                <a:cs typeface="Arial" pitchFamily="34" charset="0"/>
              </a:defRPr>
            </a:lvl4pPr>
            <a:lvl5pPr marL="631825" indent="-98425" algn="l" defTabSz="914400" rtl="0" eaLnBrk="1" latinLnBrk="0" hangingPunct="1">
              <a:spcBef>
                <a:spcPts val="300"/>
              </a:spcBef>
              <a:buClrTx/>
              <a:buSzPct val="90000"/>
              <a:buFont typeface="Wingdings" pitchFamily="2" charset="2"/>
              <a:buChar char="§"/>
              <a:defRPr lang="en-US" sz="12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70424" y="762000"/>
            <a:ext cx="4222749" cy="326571"/>
          </a:xfrm>
          <a:prstGeom prst="rect">
            <a:avLst/>
          </a:prstGeom>
        </p:spPr>
        <p:txBody>
          <a:bodyPr anchor="t" anchorCtr="0">
            <a:normAutofit/>
          </a:bodyPr>
          <a:lstStyle>
            <a:lvl1pPr marL="0" indent="0">
              <a:buNone/>
              <a:defRPr lang="en-US" sz="1400" b="1" kern="1200" cap="none" spc="0" baseline="0" dirty="0" smtClean="0">
                <a:solidFill>
                  <a:schemeClr val="tx1"/>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70423" y="1310640"/>
            <a:ext cx="4222749" cy="4909186"/>
          </a:xfrm>
          <a:prstGeom prst="rect">
            <a:avLst/>
          </a:prstGeom>
        </p:spPr>
        <p:txBody>
          <a:bodyPr>
            <a:normAutofit/>
          </a:bodyPr>
          <a:lstStyle>
            <a:lvl1pPr algn="l" defTabSz="914400" rtl="0" eaLnBrk="1" latinLnBrk="0" hangingPunct="1">
              <a:defRPr lang="en-US" sz="1200" b="0" kern="1200" dirty="0" smtClean="0">
                <a:solidFill>
                  <a:schemeClr val="tx1"/>
                </a:solidFill>
                <a:latin typeface="Arial" pitchFamily="34" charset="0"/>
                <a:ea typeface="+mn-ea"/>
                <a:cs typeface="Arial" pitchFamily="34" charset="0"/>
              </a:defRPr>
            </a:lvl1pPr>
            <a:lvl2pPr algn="l" defTabSz="914400" rtl="0" eaLnBrk="1" latinLnBrk="0" hangingPunct="1">
              <a:buClr>
                <a:schemeClr val="tx1"/>
              </a:buClr>
              <a:buSzPct val="90000"/>
              <a:defRPr lang="en-US" sz="1200" b="0" kern="1200" dirty="0" smtClean="0">
                <a:solidFill>
                  <a:schemeClr val="tx1"/>
                </a:solidFill>
                <a:latin typeface="Arial" pitchFamily="34" charset="0"/>
                <a:ea typeface="+mn-ea"/>
                <a:cs typeface="Arial" pitchFamily="34" charset="0"/>
              </a:defRPr>
            </a:lvl2pPr>
            <a:lvl3pPr algn="l" defTabSz="914400" rtl="0" eaLnBrk="1" latinLnBrk="0" hangingPunct="1">
              <a:buClr>
                <a:schemeClr val="tx1"/>
              </a:buClr>
              <a:buSzPct val="90000"/>
              <a:defRPr lang="en-US" sz="1200" b="0" kern="1200" dirty="0" smtClean="0">
                <a:solidFill>
                  <a:schemeClr val="tx1"/>
                </a:solidFill>
                <a:latin typeface="Arial" pitchFamily="34" charset="0"/>
                <a:ea typeface="+mn-ea"/>
                <a:cs typeface="Arial" pitchFamily="34" charset="0"/>
              </a:defRPr>
            </a:lvl3pPr>
            <a:lvl4pPr marL="446088" indent="-87313" algn="l" defTabSz="914400" rtl="0" eaLnBrk="1" latinLnBrk="0" hangingPunct="1">
              <a:buClr>
                <a:schemeClr val="tx1"/>
              </a:buClr>
              <a:buSzPct val="90000"/>
              <a:defRPr lang="en-US" sz="1200" b="0" kern="1200" dirty="0" smtClean="0">
                <a:solidFill>
                  <a:schemeClr val="tx1"/>
                </a:solidFill>
                <a:latin typeface="Arial" pitchFamily="34" charset="0"/>
                <a:ea typeface="+mn-ea"/>
                <a:cs typeface="Arial" pitchFamily="34" charset="0"/>
              </a:defRPr>
            </a:lvl4pPr>
            <a:lvl5pPr marL="631825" indent="-98425" algn="l" defTabSz="914400" rtl="0" eaLnBrk="1" latinLnBrk="0" hangingPunct="1">
              <a:buClr>
                <a:schemeClr val="tx1"/>
              </a:buClr>
              <a:buSzPct val="90000"/>
              <a:defRPr lang="en-US" sz="1200" b="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Образец текста</a:t>
            </a:r>
          </a:p>
          <a:p>
            <a:pPr lvl="1"/>
            <a:r>
              <a:rPr lang="en-US" dirty="0" smtClean="0"/>
              <a:t>Второй уровень</a:t>
            </a:r>
          </a:p>
          <a:p>
            <a:pPr lvl="2"/>
            <a:r>
              <a:rPr lang="en-US" dirty="0" smtClean="0"/>
              <a:t>Третий уровень</a:t>
            </a:r>
          </a:p>
          <a:p>
            <a:pPr lvl="3"/>
            <a:r>
              <a:rPr lang="en-US" dirty="0" smtClean="0"/>
              <a:t>Четвертый уровень</a:t>
            </a:r>
          </a:p>
          <a:p>
            <a:pPr lvl="4"/>
            <a:r>
              <a:rPr lang="en-US" dirty="0" smtClean="0"/>
              <a:t>Пятый уровень</a:t>
            </a:r>
            <a:endParaRPr lang="en-US" dirty="0"/>
          </a:p>
        </p:txBody>
      </p:sp>
      <p:sp>
        <p:nvSpPr>
          <p:cNvPr id="10" name="Title 1"/>
          <p:cNvSpPr>
            <a:spLocks noGrp="1"/>
          </p:cNvSpPr>
          <p:nvPr>
            <p:ph type="title"/>
          </p:nvPr>
        </p:nvSpPr>
        <p:spPr>
          <a:xfrm>
            <a:off x="98425" y="119516"/>
            <a:ext cx="8794749" cy="507750"/>
          </a:xfrm>
          <a:prstGeom prst="rect">
            <a:avLst/>
          </a:prstGeom>
        </p:spPr>
        <p:txBody>
          <a:bodyPr/>
          <a:lstStyle>
            <a:lvl1pPr>
              <a:defRPr sz="1800" b="1" i="0" cap="small" baseline="0">
                <a:latin typeface="Arial" pitchFamily="34" charset="0"/>
              </a:defRPr>
            </a:lvl1pPr>
          </a:lstStyle>
          <a:p>
            <a:endParaRPr lang="en-US" dirty="0"/>
          </a:p>
        </p:txBody>
      </p:sp>
      <p:sp>
        <p:nvSpPr>
          <p:cNvPr id="7" name="Slide Number Placeholder 5"/>
          <p:cNvSpPr>
            <a:spLocks noGrp="1"/>
          </p:cNvSpPr>
          <p:nvPr>
            <p:ph type="sldNum" sz="quarter" idx="10"/>
          </p:nvPr>
        </p:nvSpPr>
        <p:spPr>
          <a:ln/>
        </p:spPr>
        <p:txBody>
          <a:bodyPr/>
          <a:lstStyle>
            <a:lvl1pPr>
              <a:defRPr/>
            </a:lvl1pPr>
          </a:lstStyle>
          <a:p>
            <a:pPr>
              <a:defRPr/>
            </a:pPr>
            <a:fld id="{12EE8B97-D7C7-4363-A79A-49AAADBB7ED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4" name="Группа 8"/>
          <p:cNvGrpSpPr>
            <a:grpSpLocks/>
          </p:cNvGrpSpPr>
          <p:nvPr userDrawn="1"/>
        </p:nvGrpSpPr>
        <p:grpSpPr bwMode="auto">
          <a:xfrm>
            <a:off x="0" y="-171450"/>
            <a:ext cx="3779838" cy="7202488"/>
            <a:chOff x="3" y="-171400"/>
            <a:chExt cx="3779910" cy="7202445"/>
          </a:xfrm>
        </p:grpSpPr>
        <p:sp>
          <p:nvSpPr>
            <p:cNvPr id="5" name="Rectangle 15"/>
            <p:cNvSpPr/>
            <p:nvPr userDrawn="1"/>
          </p:nvSpPr>
          <p:spPr bwMode="gray">
            <a:xfrm rot="16200000">
              <a:off x="-2148633" y="2153448"/>
              <a:ext cx="6853196" cy="2555924"/>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AutoShape 5"/>
            <p:cNvSpPr>
              <a:spLocks noChangeArrowheads="1"/>
            </p:cNvSpPr>
            <p:nvPr/>
          </p:nvSpPr>
          <p:spPr bwMode="white">
            <a:xfrm rot="12671188">
              <a:off x="1298603" y="4483122"/>
              <a:ext cx="2463847" cy="2547923"/>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7" name="AutoShape 6"/>
            <p:cNvSpPr>
              <a:spLocks noChangeArrowheads="1"/>
            </p:cNvSpPr>
            <p:nvPr/>
          </p:nvSpPr>
          <p:spPr bwMode="white">
            <a:xfrm rot="16200000">
              <a:off x="15910" y="2173292"/>
              <a:ext cx="2557448" cy="2522585"/>
            </a:xfrm>
            <a:prstGeom prst="pentagon">
              <a:avLst/>
            </a:prstGeom>
            <a:noFill/>
            <a:ln w="12700" cap="flat" cmpd="sng" algn="ctr">
              <a:solidFill>
                <a:schemeClr val="bg1">
                  <a:alpha val="70000"/>
                </a:schemeClr>
              </a:solidFill>
              <a:prstDash val="solid"/>
              <a:headEnd/>
              <a:tailEnd/>
            </a:ln>
            <a:effectLst/>
          </p:spPr>
          <p:txBody>
            <a:bodyPr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8" name="AutoShape 8"/>
            <p:cNvSpPr>
              <a:spLocks noChangeArrowheads="1"/>
            </p:cNvSpPr>
            <p:nvPr/>
          </p:nvSpPr>
          <p:spPr bwMode="white">
            <a:xfrm rot="19780510" flipH="1">
              <a:off x="1317653" y="-171400"/>
              <a:ext cx="2462260" cy="2547923"/>
            </a:xfrm>
            <a:prstGeom prst="pentagon">
              <a:avLst/>
            </a:prstGeom>
            <a:noFill/>
            <a:ln w="12700" cap="flat" cmpd="sng" algn="ctr">
              <a:solidFill>
                <a:schemeClr val="bg1">
                  <a:alpha val="70000"/>
                </a:schemeClr>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grpSp>
      <p:pic>
        <p:nvPicPr>
          <p:cNvPr id="9" name="Image 1" descr="DTEK_BRANDBOOK_WIP_2012dec13th.jpg"/>
          <p:cNvPicPr>
            <a:picLocks noChangeAspect="1"/>
          </p:cNvPicPr>
          <p:nvPr userDrawn="1"/>
        </p:nvPicPr>
        <p:blipFill>
          <a:blip r:embed="rId2"/>
          <a:srcRect l="45061" t="31862" r="14458" b="43944"/>
          <a:stretch>
            <a:fillRect/>
          </a:stretch>
        </p:blipFill>
        <p:spPr bwMode="auto">
          <a:xfrm>
            <a:off x="7694613" y="6251575"/>
            <a:ext cx="1447800" cy="611188"/>
          </a:xfrm>
          <a:prstGeom prst="rect">
            <a:avLst/>
          </a:prstGeom>
          <a:noFill/>
          <a:ln w="9525">
            <a:noFill/>
            <a:miter lim="800000"/>
            <a:headEnd/>
            <a:tailEnd/>
          </a:ln>
        </p:spPr>
      </p:pic>
      <p:sp>
        <p:nvSpPr>
          <p:cNvPr id="2" name="Title 1"/>
          <p:cNvSpPr>
            <a:spLocks noGrp="1"/>
          </p:cNvSpPr>
          <p:nvPr>
            <p:ph type="title"/>
          </p:nvPr>
        </p:nvSpPr>
        <p:spPr>
          <a:xfrm>
            <a:off x="2561354" y="20444"/>
            <a:ext cx="5751523" cy="533399"/>
          </a:xfrm>
          <a:prstGeom prst="rect">
            <a:avLst/>
          </a:prstGeom>
        </p:spPr>
        <p:txBody>
          <a:bodyPr bIns="0" anchor="ctr" anchorCtr="0"/>
          <a:lstStyle>
            <a:lvl1pPr algn="l" defTabSz="914400" rtl="0" eaLnBrk="1" latinLnBrk="0" hangingPunct="1">
              <a:spcBef>
                <a:spcPct val="0"/>
              </a:spcBef>
              <a:buNone/>
              <a:defRPr lang="en-US" sz="1800" b="1" i="0" kern="1200" cap="small" baseline="0" dirty="0">
                <a:solidFill>
                  <a:schemeClr val="tx1"/>
                </a:solidFill>
                <a:latin typeface="Arial" pitchFamily="34" charset="0"/>
                <a:ea typeface="+mj-ea"/>
                <a:cs typeface="+mj-cs"/>
              </a:defRPr>
            </a:lvl1pPr>
          </a:lstStyle>
          <a:p>
            <a:pPr lvl="0"/>
            <a:endParaRPr lang="en-US" dirty="0"/>
          </a:p>
        </p:txBody>
      </p:sp>
      <p:sp>
        <p:nvSpPr>
          <p:cNvPr id="3" name="Content Placeholder 2"/>
          <p:cNvSpPr>
            <a:spLocks noGrp="1"/>
          </p:cNvSpPr>
          <p:nvPr>
            <p:ph idx="1"/>
          </p:nvPr>
        </p:nvSpPr>
        <p:spPr>
          <a:xfrm>
            <a:off x="2572372" y="719820"/>
            <a:ext cx="5751522" cy="2728800"/>
          </a:xfrm>
          <a:prstGeom prst="rect">
            <a:avLst/>
          </a:prstGeom>
        </p:spPr>
        <p:txBody>
          <a:bodyPr/>
          <a:lstStyle>
            <a:lvl1pPr>
              <a:defRPr sz="1400" b="0"/>
            </a:lvl1pPr>
            <a:lvl2pPr>
              <a:defRPr sz="1200" b="0"/>
            </a:lvl2pPr>
            <a:lvl3pPr marL="346075" indent="-171450">
              <a:buFont typeface="Wingdings" pitchFamily="2" charset="2"/>
              <a:buChar char="§"/>
              <a:defRPr sz="1200" b="0"/>
            </a:lvl3pPr>
            <a:lvl4pPr marL="358775" indent="-87313">
              <a:buClrTx/>
              <a:buSzPct val="90000"/>
              <a:buFont typeface="Arial" pitchFamily="34" charset="0"/>
              <a:buChar char="∙"/>
              <a:defRPr sz="1200">
                <a:latin typeface="Arial" pitchFamily="34" charset="0"/>
                <a:cs typeface="Arial" pitchFamily="34" charset="0"/>
              </a:defRPr>
            </a:lvl4pPr>
            <a:lvl5pPr marL="631825" indent="-98425">
              <a:buClr>
                <a:schemeClr val="tx1"/>
              </a:buClr>
              <a:buSzPct val="90000"/>
              <a:buFont typeface="Arial" pitchFamily="34" charset="0"/>
              <a:buChar char="∙"/>
              <a:defRPr sz="12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Образец текста</a:t>
            </a:r>
          </a:p>
          <a:p>
            <a:pPr lvl="1"/>
            <a:r>
              <a:rPr lang="en-US" dirty="0" smtClean="0"/>
              <a:t>Второй уровень</a:t>
            </a:r>
          </a:p>
          <a:p>
            <a:pPr lvl="2"/>
            <a:r>
              <a:rPr lang="en-US" dirty="0" smtClean="0"/>
              <a:t>Третий уровень</a:t>
            </a:r>
          </a:p>
        </p:txBody>
      </p:sp>
      <p:sp>
        <p:nvSpPr>
          <p:cNvPr id="10" name="Slide Number Placeholder 5"/>
          <p:cNvSpPr>
            <a:spLocks noGrp="1"/>
          </p:cNvSpPr>
          <p:nvPr>
            <p:ph type="sldNum" sz="quarter" idx="10"/>
          </p:nvPr>
        </p:nvSpPr>
        <p:spPr>
          <a:xfrm>
            <a:off x="8897938" y="6456363"/>
            <a:ext cx="215900" cy="217487"/>
          </a:xfrm>
        </p:spPr>
        <p:txBody>
          <a:bodyPr/>
          <a:lstStyle>
            <a:lvl1pPr algn="ctr">
              <a:defRPr sz="800">
                <a:solidFill>
                  <a:srgbClr val="3E3E3E"/>
                </a:solidFill>
                <a:latin typeface="Arial" pitchFamily="34" charset="0"/>
                <a:cs typeface="Arial" pitchFamily="34" charset="0"/>
              </a:defRPr>
            </a:lvl1pPr>
          </a:lstStyle>
          <a:p>
            <a:pPr>
              <a:defRPr/>
            </a:pPr>
            <a:fld id="{DA2EBA2E-A302-4056-B5BE-F65B57D0EEB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grpSp>
        <p:nvGrpSpPr>
          <p:cNvPr id="2" name="Группа 8"/>
          <p:cNvGrpSpPr>
            <a:grpSpLocks/>
          </p:cNvGrpSpPr>
          <p:nvPr userDrawn="1"/>
        </p:nvGrpSpPr>
        <p:grpSpPr bwMode="auto">
          <a:xfrm>
            <a:off x="0" y="-171450"/>
            <a:ext cx="3779838" cy="7202488"/>
            <a:chOff x="3" y="-171400"/>
            <a:chExt cx="3779910" cy="7202445"/>
          </a:xfrm>
        </p:grpSpPr>
        <p:sp>
          <p:nvSpPr>
            <p:cNvPr id="3" name="Rectangle 15"/>
            <p:cNvSpPr/>
            <p:nvPr userDrawn="1"/>
          </p:nvSpPr>
          <p:spPr bwMode="gray">
            <a:xfrm rot="16200000">
              <a:off x="-2148633" y="2153448"/>
              <a:ext cx="6853196" cy="2555924"/>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AutoShape 5"/>
            <p:cNvSpPr>
              <a:spLocks noChangeArrowheads="1"/>
            </p:cNvSpPr>
            <p:nvPr/>
          </p:nvSpPr>
          <p:spPr bwMode="white">
            <a:xfrm rot="12671188">
              <a:off x="1298603" y="4483122"/>
              <a:ext cx="2463847" cy="2547923"/>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5" name="AutoShape 6"/>
            <p:cNvSpPr>
              <a:spLocks noChangeArrowheads="1"/>
            </p:cNvSpPr>
            <p:nvPr/>
          </p:nvSpPr>
          <p:spPr bwMode="white">
            <a:xfrm rot="16200000">
              <a:off x="15910" y="2173292"/>
              <a:ext cx="2557448" cy="2522585"/>
            </a:xfrm>
            <a:prstGeom prst="pentagon">
              <a:avLst/>
            </a:prstGeom>
            <a:noFill/>
            <a:ln w="12700" cap="flat" cmpd="sng" algn="ctr">
              <a:solidFill>
                <a:schemeClr val="bg1">
                  <a:alpha val="70000"/>
                </a:schemeClr>
              </a:solidFill>
              <a:prstDash val="solid"/>
              <a:headEnd/>
              <a:tailEnd/>
            </a:ln>
            <a:effectLst/>
          </p:spPr>
          <p:txBody>
            <a:bodyPr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6" name="AutoShape 8"/>
            <p:cNvSpPr>
              <a:spLocks noChangeArrowheads="1"/>
            </p:cNvSpPr>
            <p:nvPr/>
          </p:nvSpPr>
          <p:spPr bwMode="white">
            <a:xfrm rot="19780510" flipH="1">
              <a:off x="1317653" y="-171400"/>
              <a:ext cx="2462260" cy="2547923"/>
            </a:xfrm>
            <a:prstGeom prst="pentagon">
              <a:avLst/>
            </a:prstGeom>
            <a:noFill/>
            <a:ln w="12700" cap="flat" cmpd="sng" algn="ctr">
              <a:solidFill>
                <a:schemeClr val="bg1">
                  <a:alpha val="70000"/>
                </a:schemeClr>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grpSp>
      <p:sp>
        <p:nvSpPr>
          <p:cNvPr id="7" name="TextBox 1"/>
          <p:cNvSpPr txBox="1"/>
          <p:nvPr userDrawn="1"/>
        </p:nvSpPr>
        <p:spPr>
          <a:xfrm>
            <a:off x="4087813" y="3433763"/>
            <a:ext cx="2684462" cy="369887"/>
          </a:xfrm>
          <a:prstGeom prst="rect">
            <a:avLst/>
          </a:prstGeom>
          <a:noFill/>
        </p:spPr>
        <p:txBody>
          <a:bodyPr wrap="none">
            <a:spAutoFit/>
          </a:bodyPr>
          <a:lstStyle/>
          <a:p>
            <a:pPr algn="ctr" fontAlgn="auto">
              <a:spcBef>
                <a:spcPts val="0"/>
              </a:spcBef>
              <a:spcAft>
                <a:spcPts val="0"/>
              </a:spcAft>
              <a:defRPr/>
            </a:pPr>
            <a:r>
              <a:rPr lang="ru-RU" b="1" cap="small" dirty="0">
                <a:solidFill>
                  <a:srgbClr val="3E3E3E"/>
                </a:solidFill>
                <a:latin typeface="+mn-lt"/>
                <a:cs typeface="+mn-cs"/>
              </a:rPr>
              <a:t>Спасибо</a:t>
            </a:r>
            <a:r>
              <a:rPr lang="ru-RU" dirty="0">
                <a:solidFill>
                  <a:srgbClr val="3E3E3E"/>
                </a:solidFill>
                <a:latin typeface="+mn-lt"/>
                <a:cs typeface="+mn-cs"/>
              </a:rPr>
              <a:t> </a:t>
            </a:r>
            <a:r>
              <a:rPr lang="ru-RU" b="1" cap="small" dirty="0">
                <a:solidFill>
                  <a:srgbClr val="3E3E3E"/>
                </a:solidFill>
                <a:latin typeface="+mn-lt"/>
                <a:cs typeface="+mn-cs"/>
              </a:rPr>
              <a:t>за внимание!</a:t>
            </a:r>
          </a:p>
        </p:txBody>
      </p:sp>
      <p:pic>
        <p:nvPicPr>
          <p:cNvPr id="8" name="Image 1" descr="DTEK_BRANDBOOK_WIP_2012dec13th.jpg"/>
          <p:cNvPicPr>
            <a:picLocks noChangeAspect="1"/>
          </p:cNvPicPr>
          <p:nvPr userDrawn="1"/>
        </p:nvPicPr>
        <p:blipFill>
          <a:blip r:embed="rId2"/>
          <a:srcRect l="45061" t="31862" r="14458" b="43944"/>
          <a:stretch>
            <a:fillRect/>
          </a:stretch>
        </p:blipFill>
        <p:spPr bwMode="auto">
          <a:xfrm>
            <a:off x="7694613" y="6251575"/>
            <a:ext cx="1447800" cy="611188"/>
          </a:xfrm>
          <a:prstGeom prst="rect">
            <a:avLst/>
          </a:prstGeom>
          <a:noFill/>
          <a:ln w="9525">
            <a:noFill/>
            <a:miter lim="800000"/>
            <a:headEnd/>
            <a:tailEnd/>
          </a:ln>
        </p:spPr>
      </p:pic>
      <p:sp>
        <p:nvSpPr>
          <p:cNvPr id="9" name="Slide Number Placeholder 5"/>
          <p:cNvSpPr>
            <a:spLocks noGrp="1"/>
          </p:cNvSpPr>
          <p:nvPr>
            <p:ph type="sldNum" sz="quarter" idx="10"/>
          </p:nvPr>
        </p:nvSpPr>
        <p:spPr>
          <a:xfrm>
            <a:off x="8897938" y="6456363"/>
            <a:ext cx="215900" cy="217487"/>
          </a:xfrm>
        </p:spPr>
        <p:txBody>
          <a:bodyPr/>
          <a:lstStyle>
            <a:lvl1pPr algn="ctr">
              <a:defRPr sz="800">
                <a:solidFill>
                  <a:srgbClr val="3E3E3E"/>
                </a:solidFill>
                <a:latin typeface="Arial" pitchFamily="34" charset="0"/>
                <a:cs typeface="Arial" pitchFamily="34" charset="0"/>
              </a:defRPr>
            </a:lvl1pPr>
          </a:lstStyle>
          <a:p>
            <a:pPr>
              <a:defRPr/>
            </a:pPr>
            <a:fld id="{78370660-4595-4CF5-A080-F23ED1CC1FE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AutoShape 10"/>
          <p:cNvSpPr>
            <a:spLocks noChangeArrowheads="1"/>
          </p:cNvSpPr>
          <p:nvPr userDrawn="1"/>
        </p:nvSpPr>
        <p:spPr bwMode="white">
          <a:xfrm rot="18012657" flipH="1" flipV="1">
            <a:off x="4106068" y="3488532"/>
            <a:ext cx="2201863" cy="2298700"/>
          </a:xfrm>
          <a:prstGeom prst="pentagon">
            <a:avLst/>
          </a:prstGeom>
          <a:noFill/>
          <a:ln w="12700" cap="flat" cmpd="sng" algn="ctr">
            <a:solidFill>
              <a:schemeClr val="bg1"/>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grpSp>
        <p:nvGrpSpPr>
          <p:cNvPr id="5" name="Группа 2"/>
          <p:cNvGrpSpPr>
            <a:grpSpLocks/>
          </p:cNvGrpSpPr>
          <p:nvPr userDrawn="1"/>
        </p:nvGrpSpPr>
        <p:grpSpPr bwMode="auto">
          <a:xfrm>
            <a:off x="-150813" y="0"/>
            <a:ext cx="9294813" cy="6858000"/>
            <a:chOff x="-151313" y="0"/>
            <a:chExt cx="9295313" cy="6858000"/>
          </a:xfrm>
        </p:grpSpPr>
        <p:grpSp>
          <p:nvGrpSpPr>
            <p:cNvPr id="6" name="Группа 1"/>
            <p:cNvGrpSpPr>
              <a:grpSpLocks/>
            </p:cNvGrpSpPr>
            <p:nvPr userDrawn="1"/>
          </p:nvGrpSpPr>
          <p:grpSpPr bwMode="auto">
            <a:xfrm>
              <a:off x="-492" y="0"/>
              <a:ext cx="9144492" cy="6858000"/>
              <a:chOff x="-492" y="0"/>
              <a:chExt cx="9144492" cy="6858000"/>
            </a:xfrm>
          </p:grpSpPr>
          <p:sp>
            <p:nvSpPr>
              <p:cNvPr id="13" name="Rectangle 14"/>
              <p:cNvSpPr/>
              <p:nvPr userDrawn="1"/>
            </p:nvSpPr>
            <p:spPr bwMode="white">
              <a:xfrm>
                <a:off x="3104825" y="3454400"/>
                <a:ext cx="6039175" cy="340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a:p>
                <a:pPr algn="ctr" fontAlgn="auto">
                  <a:spcBef>
                    <a:spcPts val="0"/>
                  </a:spcBef>
                  <a:spcAft>
                    <a:spcPts val="0"/>
                  </a:spcAft>
                  <a:defRPr/>
                </a:pPr>
                <a:endParaRPr lang="en-US" dirty="0">
                  <a:solidFill>
                    <a:prstClr val="white"/>
                  </a:solidFill>
                </a:endParaRPr>
              </a:p>
            </p:txBody>
          </p:sp>
          <p:sp>
            <p:nvSpPr>
              <p:cNvPr id="14" name="Прямоугольник 7"/>
              <p:cNvSpPr/>
              <p:nvPr userDrawn="1"/>
            </p:nvSpPr>
            <p:spPr>
              <a:xfrm>
                <a:off x="-492" y="5214938"/>
                <a:ext cx="3105317" cy="164306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a:p>
                <a:pPr algn="ctr" fontAlgn="auto">
                  <a:spcBef>
                    <a:spcPts val="0"/>
                  </a:spcBef>
                  <a:spcAft>
                    <a:spcPts val="0"/>
                  </a:spcAft>
                  <a:defRPr/>
                </a:pPr>
                <a:endParaRPr lang="ru-RU" dirty="0">
                  <a:solidFill>
                    <a:prstClr val="white"/>
                  </a:solidFill>
                </a:endParaRPr>
              </a:p>
            </p:txBody>
          </p:sp>
          <p:sp>
            <p:nvSpPr>
              <p:cNvPr id="15" name="Прямоугольник 7"/>
              <p:cNvSpPr/>
              <p:nvPr userDrawn="1"/>
            </p:nvSpPr>
            <p:spPr>
              <a:xfrm>
                <a:off x="3104825" y="0"/>
                <a:ext cx="6039175" cy="3429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a:p>
                <a:pPr algn="ctr" fontAlgn="auto">
                  <a:spcBef>
                    <a:spcPts val="0"/>
                  </a:spcBef>
                  <a:spcAft>
                    <a:spcPts val="0"/>
                  </a:spcAft>
                  <a:defRPr/>
                </a:pPr>
                <a:endParaRPr lang="ru-RU" dirty="0">
                  <a:solidFill>
                    <a:prstClr val="white"/>
                  </a:solidFill>
                </a:endParaRPr>
              </a:p>
            </p:txBody>
          </p:sp>
          <p:sp>
            <p:nvSpPr>
              <p:cNvPr id="16" name="Rectangle 15"/>
              <p:cNvSpPr/>
              <p:nvPr userDrawn="1"/>
            </p:nvSpPr>
            <p:spPr>
              <a:xfrm>
                <a:off x="-492" y="0"/>
                <a:ext cx="3105317" cy="521493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7" name="AutoShape 5"/>
            <p:cNvSpPr>
              <a:spLocks noChangeArrowheads="1"/>
            </p:cNvSpPr>
            <p:nvPr userDrawn="1"/>
          </p:nvSpPr>
          <p:spPr bwMode="white">
            <a:xfrm rot="18071188">
              <a:off x="-97276" y="1084201"/>
              <a:ext cx="2200275" cy="2295649"/>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8" name="AutoShape 6"/>
            <p:cNvSpPr>
              <a:spLocks noChangeArrowheads="1"/>
            </p:cNvSpPr>
            <p:nvPr userDrawn="1"/>
          </p:nvSpPr>
          <p:spPr bwMode="white">
            <a:xfrm>
              <a:off x="1942713" y="12700"/>
              <a:ext cx="2306762" cy="2193925"/>
            </a:xfrm>
            <a:prstGeom prst="pentagon">
              <a:avLst/>
            </a:prstGeom>
            <a:noFill/>
            <a:ln w="12700" cap="flat" cmpd="sng" algn="ctr">
              <a:solidFill>
                <a:schemeClr val="bg1">
                  <a:alpha val="70000"/>
                </a:schemeClr>
              </a:solidFill>
              <a:prstDash val="solid"/>
              <a:headEnd/>
              <a:tailEnd/>
            </a:ln>
            <a:effectLst/>
          </p:spPr>
          <p:txBody>
            <a:bodyPr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9" name="AutoShape 7"/>
            <p:cNvSpPr>
              <a:spLocks noChangeArrowheads="1"/>
            </p:cNvSpPr>
            <p:nvPr userDrawn="1"/>
          </p:nvSpPr>
          <p:spPr bwMode="white">
            <a:xfrm flipV="1">
              <a:off x="1947476" y="4657725"/>
              <a:ext cx="2305174" cy="2193925"/>
            </a:xfrm>
            <a:prstGeom prst="pentagon">
              <a:avLst/>
            </a:prstGeom>
            <a:noFill/>
            <a:ln w="12700" cap="flat" cmpd="sng" algn="ctr">
              <a:solidFill>
                <a:schemeClr val="bg1">
                  <a:alpha val="70000"/>
                </a:schemeClr>
              </a:solidFill>
              <a:prstDash val="solid"/>
              <a:headEnd/>
              <a:tailEnd/>
            </a:ln>
            <a:effectLst/>
          </p:spPr>
          <p:txBody>
            <a:bodyPr rot="10800000"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10" name="AutoShape 8"/>
            <p:cNvSpPr>
              <a:spLocks noChangeArrowheads="1"/>
            </p:cNvSpPr>
            <p:nvPr userDrawn="1"/>
          </p:nvSpPr>
          <p:spPr bwMode="white">
            <a:xfrm rot="3580510" flipH="1">
              <a:off x="4164597" y="1138970"/>
              <a:ext cx="2200275" cy="2297236"/>
            </a:xfrm>
            <a:prstGeom prst="pentagon">
              <a:avLst/>
            </a:prstGeom>
            <a:noFill/>
            <a:ln w="12700" cap="flat" cmpd="sng" algn="ctr">
              <a:solidFill>
                <a:schemeClr val="bg1">
                  <a:alpha val="70000"/>
                </a:schemeClr>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11" name="AutoShape 9"/>
            <p:cNvSpPr>
              <a:spLocks noChangeArrowheads="1"/>
            </p:cNvSpPr>
            <p:nvPr userDrawn="1"/>
          </p:nvSpPr>
          <p:spPr bwMode="white">
            <a:xfrm rot="3587343" flipV="1">
              <a:off x="-102038" y="3470213"/>
              <a:ext cx="2200275" cy="2298825"/>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12" name="AutoShape 11"/>
            <p:cNvSpPr>
              <a:spLocks noChangeArrowheads="1"/>
            </p:cNvSpPr>
            <p:nvPr userDrawn="1"/>
          </p:nvSpPr>
          <p:spPr bwMode="white">
            <a:xfrm>
              <a:off x="1764903" y="2314575"/>
              <a:ext cx="2684607" cy="2211388"/>
            </a:xfrm>
            <a:prstGeom prst="hexagon">
              <a:avLst>
                <a:gd name="adj" fmla="val 28961"/>
                <a:gd name="vf" fmla="val 115470"/>
              </a:avLst>
            </a:prstGeom>
            <a:noFill/>
            <a:ln w="12700" cap="flat" cmpd="sng" algn="ctr">
              <a:solidFill>
                <a:schemeClr val="bg1">
                  <a:alpha val="70000"/>
                </a:schemeClr>
              </a:solidFill>
              <a:prstDash val="solid"/>
              <a:headEnd/>
              <a:tailEnd/>
            </a:ln>
            <a:effectLst/>
          </p:spPr>
          <p:txBody>
            <a:bodyPr wrap="none" anchor="ctr"/>
            <a:lstStyle/>
            <a:p>
              <a:pPr fontAlgn="auto">
                <a:spcBef>
                  <a:spcPts val="0"/>
                </a:spcBef>
                <a:spcAft>
                  <a:spcPts val="0"/>
                </a:spcAft>
                <a:defRPr/>
              </a:pPr>
              <a:endParaRPr lang="ru-RU" sz="1200" kern="0" dirty="0">
                <a:solidFill>
                  <a:srgbClr val="000000"/>
                </a:solidFill>
                <a:latin typeface="Calibri"/>
                <a:cs typeface="+mn-cs"/>
              </a:endParaRPr>
            </a:p>
          </p:txBody>
        </p:sp>
      </p:grpSp>
      <p:sp>
        <p:nvSpPr>
          <p:cNvPr id="17" name="Date Placeholder 3"/>
          <p:cNvSpPr txBox="1">
            <a:spLocks/>
          </p:cNvSpPr>
          <p:nvPr userDrawn="1"/>
        </p:nvSpPr>
        <p:spPr>
          <a:xfrm>
            <a:off x="3124200" y="6470650"/>
            <a:ext cx="2082800" cy="217488"/>
          </a:xfrm>
          <a:prstGeom prst="rect">
            <a:avLst/>
          </a:prstGeom>
        </p:spPr>
        <p:txBody>
          <a:bodyPr/>
          <a:lstStyle>
            <a:defPPr>
              <a:defRPr lang="en-US"/>
            </a:defPPr>
            <a:lvl1pPr marL="0" algn="l" defTabSz="914400" rtl="0" eaLnBrk="1" latinLnBrk="0" hangingPunct="1">
              <a:defRPr sz="1200" kern="1200" baseline="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ru-RU" dirty="0" smtClean="0">
                <a:solidFill>
                  <a:srgbClr val="3E3E3E"/>
                </a:solidFill>
              </a:rPr>
              <a:t>КОНФИДЕНЦИАЛЬНО</a:t>
            </a:r>
            <a:endParaRPr lang="en-US" dirty="0">
              <a:solidFill>
                <a:srgbClr val="3E3E3E"/>
              </a:solidFill>
            </a:endParaRPr>
          </a:p>
        </p:txBody>
      </p:sp>
      <p:pic>
        <p:nvPicPr>
          <p:cNvPr id="18" name="Image 1" descr="DTEK_BRANDBOOK_WIP_2012dec13th.jpg"/>
          <p:cNvPicPr>
            <a:picLocks noChangeAspect="1"/>
          </p:cNvPicPr>
          <p:nvPr userDrawn="1"/>
        </p:nvPicPr>
        <p:blipFill>
          <a:blip r:embed="rId2"/>
          <a:srcRect l="45061" t="31862" r="14458" b="43944"/>
          <a:stretch>
            <a:fillRect/>
          </a:stretch>
        </p:blipFill>
        <p:spPr bwMode="auto">
          <a:xfrm>
            <a:off x="7292975" y="6024563"/>
            <a:ext cx="1851025" cy="782637"/>
          </a:xfrm>
          <a:prstGeom prst="rect">
            <a:avLst/>
          </a:prstGeom>
          <a:noFill/>
          <a:ln w="9525">
            <a:noFill/>
            <a:miter lim="800000"/>
            <a:headEnd/>
            <a:tailEnd/>
          </a:ln>
        </p:spPr>
      </p:pic>
      <p:sp>
        <p:nvSpPr>
          <p:cNvPr id="55" name="Title 1"/>
          <p:cNvSpPr>
            <a:spLocks noGrp="1"/>
          </p:cNvSpPr>
          <p:nvPr>
            <p:ph type="ctrTitle"/>
          </p:nvPr>
        </p:nvSpPr>
        <p:spPr>
          <a:xfrm>
            <a:off x="3105150" y="3454400"/>
            <a:ext cx="5648623" cy="475343"/>
          </a:xfrm>
          <a:prstGeom prst="rect">
            <a:avLst/>
          </a:prstGeom>
        </p:spPr>
        <p:txBody>
          <a:bodyPr bIns="9144" anchor="b"/>
          <a:lstStyle>
            <a:lvl1pPr>
              <a:defRPr sz="3000" baseline="0">
                <a:latin typeface="Arial" pitchFamily="34" charset="0"/>
                <a:cs typeface="Arial" pitchFamily="34" charset="0"/>
              </a:defRPr>
            </a:lvl1pPr>
          </a:lstStyle>
          <a:p>
            <a:r>
              <a:rPr lang="en-US" dirty="0" smtClean="0"/>
              <a:t>Образец заголовка</a:t>
            </a:r>
            <a:endParaRPr lang="en-US" dirty="0"/>
          </a:p>
        </p:txBody>
      </p:sp>
      <p:sp>
        <p:nvSpPr>
          <p:cNvPr id="56" name="Subtitle 2"/>
          <p:cNvSpPr>
            <a:spLocks noGrp="1"/>
          </p:cNvSpPr>
          <p:nvPr>
            <p:ph type="subTitle" idx="1"/>
          </p:nvPr>
        </p:nvSpPr>
        <p:spPr>
          <a:xfrm>
            <a:off x="3105150" y="3929743"/>
            <a:ext cx="5648623" cy="254959"/>
          </a:xfrm>
          <a:prstGeom prst="rect">
            <a:avLst/>
          </a:prstGeom>
        </p:spPr>
        <p:txBody>
          <a:bodyPr tIns="9144">
            <a:normAutofit/>
          </a:bodyPr>
          <a:lstStyle>
            <a:lvl1pPr marL="0" indent="0" algn="l">
              <a:buNone/>
              <a:defRPr kumimoji="0" lang="en-US" sz="1400" b="0" i="0" u="none" strike="noStrike" kern="1200" cap="small" spc="0" normalizeH="0" baseline="0" noProof="0" dirty="0" smtClean="0">
                <a:ln>
                  <a:noFill/>
                </a:ln>
                <a:solidFill>
                  <a:schemeClr val="tx1"/>
                </a:solidFill>
                <a:effectLst/>
                <a:uLnTx/>
                <a:uFillTx/>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endParaRPr lang="en-US" dirty="0"/>
          </a:p>
        </p:txBody>
      </p:sp>
      <p:sp>
        <p:nvSpPr>
          <p:cNvPr id="19" name="Date Placeholder 3"/>
          <p:cNvSpPr>
            <a:spLocks noGrp="1"/>
          </p:cNvSpPr>
          <p:nvPr>
            <p:ph type="dt" sz="half" idx="10"/>
          </p:nvPr>
        </p:nvSpPr>
        <p:spPr>
          <a:xfrm>
            <a:off x="250825" y="6472238"/>
            <a:ext cx="1682750" cy="217487"/>
          </a:xfrm>
          <a:prstGeom prst="rect">
            <a:avLst/>
          </a:prstGeom>
        </p:spPr>
        <p:txBody>
          <a:bodyPr/>
          <a:lstStyle>
            <a:lvl1pPr fontAlgn="auto">
              <a:spcBef>
                <a:spcPts val="0"/>
              </a:spcBef>
              <a:spcAft>
                <a:spcPts val="0"/>
              </a:spcAft>
              <a:defRPr sz="1200" baseline="0">
                <a:solidFill>
                  <a:srgbClr val="3E3E3E"/>
                </a:solidFill>
                <a:latin typeface="Arial" pitchFamily="34" charset="0"/>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AB71EF9-AFE3-4D11-8D0A-DB8CD9048823}" type="datetimeFigureOut">
              <a:rPr lang="ru-RU"/>
              <a:pPr>
                <a:defRPr/>
              </a:pPr>
              <a:t>03.01.2023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824A155-7AE2-4B5C-B55D-7B2AA1251864}"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425" y="762001"/>
            <a:ext cx="4386263" cy="5429480"/>
          </a:xfrm>
          <a:prstGeom prst="rect">
            <a:avLst/>
          </a:prstGeom>
        </p:spPr>
        <p:txBody>
          <a:bodyPr>
            <a:normAutofit/>
          </a:bodyPr>
          <a:lstStyle>
            <a:lvl1pPr>
              <a:defRPr sz="1400">
                <a:latin typeface="Arial" pitchFamily="34" charset="0"/>
                <a:cs typeface="Arial" pitchFamily="34" charset="0"/>
              </a:defRPr>
            </a:lvl1pPr>
            <a:lvl2pPr>
              <a:buClrTx/>
              <a:buSzPct val="90000"/>
              <a:buFont typeface="Wingdings" pitchFamily="2" charset="2"/>
              <a:buChar char="§"/>
              <a:defRPr sz="1200">
                <a:latin typeface="Arial" pitchFamily="34" charset="0"/>
                <a:cs typeface="Arial" pitchFamily="34" charset="0"/>
              </a:defRPr>
            </a:lvl2pPr>
            <a:lvl3pPr>
              <a:buClrTx/>
              <a:buSzPct val="90000"/>
              <a:buFont typeface="Wingdings" pitchFamily="2" charset="2"/>
              <a:buChar char="§"/>
              <a:defRPr sz="1200">
                <a:latin typeface="Arial" pitchFamily="34" charset="0"/>
                <a:cs typeface="Arial" pitchFamily="34" charset="0"/>
              </a:defRPr>
            </a:lvl3pPr>
            <a:lvl4pPr marL="446088" indent="-87313">
              <a:buClrTx/>
              <a:buSzPct val="90000"/>
              <a:buFont typeface="Wingdings" pitchFamily="2" charset="2"/>
              <a:buChar char="§"/>
              <a:defRPr sz="1200">
                <a:latin typeface="Arial" pitchFamily="34" charset="0"/>
                <a:cs typeface="Arial" pitchFamily="34" charset="0"/>
              </a:defRPr>
            </a:lvl4pPr>
            <a:lvl5pPr marL="631825" indent="-98425">
              <a:buClrTx/>
              <a:buSzPct val="90000"/>
              <a:buFont typeface="Wingdings" pitchFamily="2" charset="2"/>
              <a:buChar cha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0425" y="762001"/>
            <a:ext cx="4222749" cy="5429479"/>
          </a:xfrm>
          <a:prstGeom prst="rect">
            <a:avLst/>
          </a:prstGeom>
        </p:spPr>
        <p:txBody>
          <a:bodyPr>
            <a:normAutofit/>
          </a:bodyPr>
          <a:lstStyle>
            <a:lvl1pPr>
              <a:defRPr sz="1400"/>
            </a:lvl1pPr>
            <a:lvl2pPr>
              <a:buClrTx/>
              <a:buSzPct val="90000"/>
              <a:defRPr sz="1200"/>
            </a:lvl2pPr>
            <a:lvl3pPr>
              <a:buClrTx/>
              <a:buSzPct val="90000"/>
              <a:defRPr sz="1200"/>
            </a:lvl3pPr>
            <a:lvl4pPr marL="446088" indent="-87313">
              <a:buClrTx/>
              <a:buSzPct val="90000"/>
              <a:defRPr sz="1200"/>
            </a:lvl4pPr>
            <a:lvl5pPr marL="631825" indent="-98425">
              <a:buClrTx/>
              <a:buSzPct val="90000"/>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98425" y="119516"/>
            <a:ext cx="8794749" cy="507750"/>
          </a:xfrm>
          <a:prstGeom prst="rect">
            <a:avLst/>
          </a:prstGeom>
        </p:spPr>
        <p:txBody>
          <a:bodyPr/>
          <a:lstStyle>
            <a:lvl1pPr>
              <a:defRPr sz="1800" b="1" i="0" cap="small" baseline="0">
                <a:latin typeface="Arial" pitchFamily="34" charset="0"/>
              </a:defRPr>
            </a:lvl1pPr>
          </a:lstStyle>
          <a:p>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B3D9654D-1D1E-419D-B3F8-BD830ED63029}"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424" y="762000"/>
            <a:ext cx="4386263" cy="326571"/>
          </a:xfrm>
          <a:prstGeom prst="rect">
            <a:avLst/>
          </a:prstGeom>
        </p:spPr>
        <p:txBody>
          <a:bodyPr anchor="t" anchorCtr="0">
            <a:normAutofit/>
          </a:bodyPr>
          <a:lstStyle>
            <a:lvl1pPr marL="0" indent="0">
              <a:buNone/>
              <a:defRPr lang="en-US" sz="1400" b="1" kern="1200" cap="none" spc="0" baseline="0" dirty="0" smtClean="0">
                <a:solidFill>
                  <a:schemeClr val="tx1"/>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8425" y="1310640"/>
            <a:ext cx="4386262" cy="4909186"/>
          </a:xfrm>
          <a:prstGeom prst="rect">
            <a:avLst/>
          </a:prstGeom>
        </p:spPr>
        <p:txBody>
          <a:bodyPr>
            <a:normAutofit/>
          </a:bodyPr>
          <a:lstStyle>
            <a:lvl1pPr>
              <a:defRPr sz="1200" b="0">
                <a:latin typeface="Arial" pitchFamily="34" charset="0"/>
                <a:cs typeface="Arial" pitchFamily="34" charset="0"/>
              </a:defRPr>
            </a:lvl1pPr>
            <a:lvl2pPr algn="l" defTabSz="914400" rtl="0" eaLnBrk="1" latinLnBrk="0" hangingPunct="1">
              <a:spcBef>
                <a:spcPts val="300"/>
              </a:spcBef>
              <a:buClrTx/>
              <a:buSzPct val="90000"/>
              <a:buFont typeface="Wingdings" pitchFamily="2" charset="2"/>
              <a:buChar char="§"/>
              <a:defRPr lang="en-US" sz="1200" kern="1200" dirty="0" smtClean="0">
                <a:solidFill>
                  <a:schemeClr val="tx1"/>
                </a:solidFill>
                <a:latin typeface="Arial" pitchFamily="34" charset="0"/>
                <a:ea typeface="+mn-ea"/>
                <a:cs typeface="Arial" pitchFamily="34" charset="0"/>
              </a:defRPr>
            </a:lvl2pPr>
            <a:lvl3pPr algn="l" defTabSz="914400" rtl="0" eaLnBrk="1" latinLnBrk="0" hangingPunct="1">
              <a:spcBef>
                <a:spcPts val="300"/>
              </a:spcBef>
              <a:buClrTx/>
              <a:buSzPct val="90000"/>
              <a:buFont typeface="Wingdings" pitchFamily="2" charset="2"/>
              <a:buChar char="§"/>
              <a:defRPr lang="en-US" sz="1200" kern="1200" dirty="0" smtClean="0">
                <a:solidFill>
                  <a:schemeClr val="tx1"/>
                </a:solidFill>
                <a:latin typeface="Arial" pitchFamily="34" charset="0"/>
                <a:ea typeface="+mn-ea"/>
                <a:cs typeface="Arial" pitchFamily="34" charset="0"/>
              </a:defRPr>
            </a:lvl3pPr>
            <a:lvl4pPr marL="446088" indent="-87313" algn="l" defTabSz="914400" rtl="0" eaLnBrk="1" latinLnBrk="0" hangingPunct="1">
              <a:spcBef>
                <a:spcPts val="300"/>
              </a:spcBef>
              <a:buClrTx/>
              <a:buSzPct val="90000"/>
              <a:buFont typeface="Wingdings" pitchFamily="2" charset="2"/>
              <a:buChar char="§"/>
              <a:defRPr lang="en-US" sz="1200" kern="1200" dirty="0" smtClean="0">
                <a:solidFill>
                  <a:schemeClr val="tx1"/>
                </a:solidFill>
                <a:latin typeface="Arial" pitchFamily="34" charset="0"/>
                <a:ea typeface="+mn-ea"/>
                <a:cs typeface="Arial" pitchFamily="34" charset="0"/>
              </a:defRPr>
            </a:lvl4pPr>
            <a:lvl5pPr marL="631825" indent="-98425" algn="l" defTabSz="914400" rtl="0" eaLnBrk="1" latinLnBrk="0" hangingPunct="1">
              <a:spcBef>
                <a:spcPts val="300"/>
              </a:spcBef>
              <a:buClrTx/>
              <a:buSzPct val="90000"/>
              <a:buFont typeface="Wingdings" pitchFamily="2" charset="2"/>
              <a:buChar char="§"/>
              <a:defRPr lang="en-US" sz="12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70424" y="762000"/>
            <a:ext cx="4222749" cy="326571"/>
          </a:xfrm>
          <a:prstGeom prst="rect">
            <a:avLst/>
          </a:prstGeom>
        </p:spPr>
        <p:txBody>
          <a:bodyPr anchor="t" anchorCtr="0">
            <a:normAutofit/>
          </a:bodyPr>
          <a:lstStyle>
            <a:lvl1pPr marL="0" indent="0">
              <a:buNone/>
              <a:defRPr lang="en-US" sz="1400" b="1" kern="1200" cap="none" spc="0" baseline="0" dirty="0" smtClean="0">
                <a:solidFill>
                  <a:schemeClr val="tx1"/>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70423" y="1310640"/>
            <a:ext cx="4222749" cy="4909186"/>
          </a:xfrm>
          <a:prstGeom prst="rect">
            <a:avLst/>
          </a:prstGeom>
        </p:spPr>
        <p:txBody>
          <a:bodyPr>
            <a:normAutofit/>
          </a:bodyPr>
          <a:lstStyle>
            <a:lvl1pPr algn="l" defTabSz="914400" rtl="0" eaLnBrk="1" latinLnBrk="0" hangingPunct="1">
              <a:defRPr lang="en-US" sz="1200" b="0" kern="1200" dirty="0" smtClean="0">
                <a:solidFill>
                  <a:schemeClr val="tx1"/>
                </a:solidFill>
                <a:latin typeface="Arial" pitchFamily="34" charset="0"/>
                <a:ea typeface="+mn-ea"/>
                <a:cs typeface="Arial" pitchFamily="34" charset="0"/>
              </a:defRPr>
            </a:lvl1pPr>
            <a:lvl2pPr algn="l" defTabSz="914400" rtl="0" eaLnBrk="1" latinLnBrk="0" hangingPunct="1">
              <a:buClr>
                <a:schemeClr val="tx1"/>
              </a:buClr>
              <a:buSzPct val="90000"/>
              <a:defRPr lang="en-US" sz="1200" b="0" kern="1200" dirty="0" smtClean="0">
                <a:solidFill>
                  <a:schemeClr val="tx1"/>
                </a:solidFill>
                <a:latin typeface="Arial" pitchFamily="34" charset="0"/>
                <a:ea typeface="+mn-ea"/>
                <a:cs typeface="Arial" pitchFamily="34" charset="0"/>
              </a:defRPr>
            </a:lvl2pPr>
            <a:lvl3pPr algn="l" defTabSz="914400" rtl="0" eaLnBrk="1" latinLnBrk="0" hangingPunct="1">
              <a:buClr>
                <a:schemeClr val="tx1"/>
              </a:buClr>
              <a:buSzPct val="90000"/>
              <a:defRPr lang="en-US" sz="1200" b="0" kern="1200" dirty="0" smtClean="0">
                <a:solidFill>
                  <a:schemeClr val="tx1"/>
                </a:solidFill>
                <a:latin typeface="Arial" pitchFamily="34" charset="0"/>
                <a:ea typeface="+mn-ea"/>
                <a:cs typeface="Arial" pitchFamily="34" charset="0"/>
              </a:defRPr>
            </a:lvl3pPr>
            <a:lvl4pPr marL="446088" indent="-87313" algn="l" defTabSz="914400" rtl="0" eaLnBrk="1" latinLnBrk="0" hangingPunct="1">
              <a:buClr>
                <a:schemeClr val="tx1"/>
              </a:buClr>
              <a:buSzPct val="90000"/>
              <a:defRPr lang="en-US" sz="1200" b="0" kern="1200" dirty="0" smtClean="0">
                <a:solidFill>
                  <a:schemeClr val="tx1"/>
                </a:solidFill>
                <a:latin typeface="Arial" pitchFamily="34" charset="0"/>
                <a:ea typeface="+mn-ea"/>
                <a:cs typeface="Arial" pitchFamily="34" charset="0"/>
              </a:defRPr>
            </a:lvl4pPr>
            <a:lvl5pPr marL="631825" indent="-98425" algn="l" defTabSz="914400" rtl="0" eaLnBrk="1" latinLnBrk="0" hangingPunct="1">
              <a:buClr>
                <a:schemeClr val="tx1"/>
              </a:buClr>
              <a:buSzPct val="90000"/>
              <a:defRPr lang="en-US" sz="1200" b="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Образец текста</a:t>
            </a:r>
          </a:p>
          <a:p>
            <a:pPr lvl="1"/>
            <a:r>
              <a:rPr lang="en-US" dirty="0" smtClean="0"/>
              <a:t>Второй уровень</a:t>
            </a:r>
          </a:p>
          <a:p>
            <a:pPr lvl="2"/>
            <a:r>
              <a:rPr lang="en-US" dirty="0" smtClean="0"/>
              <a:t>Третий уровень</a:t>
            </a:r>
          </a:p>
          <a:p>
            <a:pPr lvl="3"/>
            <a:r>
              <a:rPr lang="en-US" dirty="0" smtClean="0"/>
              <a:t>Четвертый уровень</a:t>
            </a:r>
          </a:p>
          <a:p>
            <a:pPr lvl="4"/>
            <a:r>
              <a:rPr lang="en-US" dirty="0" smtClean="0"/>
              <a:t>Пятый уровень</a:t>
            </a:r>
            <a:endParaRPr lang="en-US" dirty="0"/>
          </a:p>
        </p:txBody>
      </p:sp>
      <p:sp>
        <p:nvSpPr>
          <p:cNvPr id="10" name="Title 1"/>
          <p:cNvSpPr>
            <a:spLocks noGrp="1"/>
          </p:cNvSpPr>
          <p:nvPr>
            <p:ph type="title"/>
          </p:nvPr>
        </p:nvSpPr>
        <p:spPr>
          <a:xfrm>
            <a:off x="98425" y="119516"/>
            <a:ext cx="8794749" cy="507750"/>
          </a:xfrm>
          <a:prstGeom prst="rect">
            <a:avLst/>
          </a:prstGeom>
        </p:spPr>
        <p:txBody>
          <a:bodyPr/>
          <a:lstStyle>
            <a:lvl1pPr>
              <a:defRPr sz="1800" b="1" i="0" cap="small" baseline="0">
                <a:latin typeface="Arial" pitchFamily="34" charset="0"/>
              </a:defRPr>
            </a:lvl1pPr>
          </a:lstStyle>
          <a:p>
            <a:endParaRPr lang="en-US" dirty="0"/>
          </a:p>
        </p:txBody>
      </p:sp>
      <p:sp>
        <p:nvSpPr>
          <p:cNvPr id="7" name="Slide Number Placeholder 5"/>
          <p:cNvSpPr>
            <a:spLocks noGrp="1"/>
          </p:cNvSpPr>
          <p:nvPr>
            <p:ph type="sldNum" sz="quarter" idx="10"/>
          </p:nvPr>
        </p:nvSpPr>
        <p:spPr>
          <a:ln/>
        </p:spPr>
        <p:txBody>
          <a:bodyPr/>
          <a:lstStyle>
            <a:lvl1pPr>
              <a:defRPr/>
            </a:lvl1pPr>
          </a:lstStyle>
          <a:p>
            <a:pPr>
              <a:defRPr/>
            </a:pPr>
            <a:fld id="{D9375A1B-328C-4E4B-BEFB-57DF45E4293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grpSp>
        <p:nvGrpSpPr>
          <p:cNvPr id="4" name="Группа 8"/>
          <p:cNvGrpSpPr>
            <a:grpSpLocks/>
          </p:cNvGrpSpPr>
          <p:nvPr userDrawn="1"/>
        </p:nvGrpSpPr>
        <p:grpSpPr bwMode="auto">
          <a:xfrm>
            <a:off x="0" y="-171450"/>
            <a:ext cx="3779838" cy="7202488"/>
            <a:chOff x="3" y="-171400"/>
            <a:chExt cx="3779910" cy="7202445"/>
          </a:xfrm>
        </p:grpSpPr>
        <p:sp>
          <p:nvSpPr>
            <p:cNvPr id="5" name="Rectangle 15"/>
            <p:cNvSpPr/>
            <p:nvPr userDrawn="1"/>
          </p:nvSpPr>
          <p:spPr bwMode="gray">
            <a:xfrm rot="16200000">
              <a:off x="-2148633" y="2153448"/>
              <a:ext cx="6853196" cy="2555924"/>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AutoShape 5"/>
            <p:cNvSpPr>
              <a:spLocks noChangeArrowheads="1"/>
            </p:cNvSpPr>
            <p:nvPr/>
          </p:nvSpPr>
          <p:spPr bwMode="white">
            <a:xfrm rot="12671188">
              <a:off x="1298603" y="4483122"/>
              <a:ext cx="2463847" cy="2547923"/>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7" name="AutoShape 6"/>
            <p:cNvSpPr>
              <a:spLocks noChangeArrowheads="1"/>
            </p:cNvSpPr>
            <p:nvPr/>
          </p:nvSpPr>
          <p:spPr bwMode="white">
            <a:xfrm rot="16200000">
              <a:off x="15910" y="2173292"/>
              <a:ext cx="2557448" cy="2522585"/>
            </a:xfrm>
            <a:prstGeom prst="pentagon">
              <a:avLst/>
            </a:prstGeom>
            <a:noFill/>
            <a:ln w="12700" cap="flat" cmpd="sng" algn="ctr">
              <a:solidFill>
                <a:schemeClr val="bg1">
                  <a:alpha val="70000"/>
                </a:schemeClr>
              </a:solidFill>
              <a:prstDash val="solid"/>
              <a:headEnd/>
              <a:tailEnd/>
            </a:ln>
            <a:effectLst/>
          </p:spPr>
          <p:txBody>
            <a:bodyPr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8" name="AutoShape 8"/>
            <p:cNvSpPr>
              <a:spLocks noChangeArrowheads="1"/>
            </p:cNvSpPr>
            <p:nvPr/>
          </p:nvSpPr>
          <p:spPr bwMode="white">
            <a:xfrm rot="19780510" flipH="1">
              <a:off x="1317653" y="-171400"/>
              <a:ext cx="2462260" cy="2547923"/>
            </a:xfrm>
            <a:prstGeom prst="pentagon">
              <a:avLst/>
            </a:prstGeom>
            <a:noFill/>
            <a:ln w="12700" cap="flat" cmpd="sng" algn="ctr">
              <a:solidFill>
                <a:schemeClr val="bg1">
                  <a:alpha val="70000"/>
                </a:schemeClr>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grpSp>
      <p:pic>
        <p:nvPicPr>
          <p:cNvPr id="9" name="Image 1" descr="DTEK_BRANDBOOK_WIP_2012dec13th.jpg"/>
          <p:cNvPicPr>
            <a:picLocks noChangeAspect="1"/>
          </p:cNvPicPr>
          <p:nvPr userDrawn="1"/>
        </p:nvPicPr>
        <p:blipFill>
          <a:blip r:embed="rId2"/>
          <a:srcRect l="45061" t="31862" r="14458" b="43944"/>
          <a:stretch>
            <a:fillRect/>
          </a:stretch>
        </p:blipFill>
        <p:spPr bwMode="auto">
          <a:xfrm>
            <a:off x="7694613" y="6251575"/>
            <a:ext cx="1447800" cy="611188"/>
          </a:xfrm>
          <a:prstGeom prst="rect">
            <a:avLst/>
          </a:prstGeom>
          <a:noFill/>
          <a:ln w="9525">
            <a:noFill/>
            <a:miter lim="800000"/>
            <a:headEnd/>
            <a:tailEnd/>
          </a:ln>
        </p:spPr>
      </p:pic>
      <p:sp>
        <p:nvSpPr>
          <p:cNvPr id="2" name="Title 1"/>
          <p:cNvSpPr>
            <a:spLocks noGrp="1"/>
          </p:cNvSpPr>
          <p:nvPr>
            <p:ph type="title"/>
          </p:nvPr>
        </p:nvSpPr>
        <p:spPr>
          <a:xfrm>
            <a:off x="2561354" y="20444"/>
            <a:ext cx="5751523" cy="533399"/>
          </a:xfrm>
          <a:prstGeom prst="rect">
            <a:avLst/>
          </a:prstGeom>
        </p:spPr>
        <p:txBody>
          <a:bodyPr bIns="0" anchor="ctr" anchorCtr="0"/>
          <a:lstStyle>
            <a:lvl1pPr algn="l" defTabSz="914400" rtl="0" eaLnBrk="1" latinLnBrk="0" hangingPunct="1">
              <a:spcBef>
                <a:spcPct val="0"/>
              </a:spcBef>
              <a:buNone/>
              <a:defRPr lang="en-US" sz="1800" b="1" i="0" kern="1200" cap="small" baseline="0" dirty="0">
                <a:solidFill>
                  <a:schemeClr val="tx1"/>
                </a:solidFill>
                <a:latin typeface="Arial" pitchFamily="34" charset="0"/>
                <a:ea typeface="+mj-ea"/>
                <a:cs typeface="+mj-cs"/>
              </a:defRPr>
            </a:lvl1pPr>
          </a:lstStyle>
          <a:p>
            <a:pPr lvl="0"/>
            <a:endParaRPr lang="en-US" dirty="0"/>
          </a:p>
        </p:txBody>
      </p:sp>
      <p:sp>
        <p:nvSpPr>
          <p:cNvPr id="3" name="Content Placeholder 2"/>
          <p:cNvSpPr>
            <a:spLocks noGrp="1"/>
          </p:cNvSpPr>
          <p:nvPr>
            <p:ph idx="1"/>
          </p:nvPr>
        </p:nvSpPr>
        <p:spPr>
          <a:xfrm>
            <a:off x="2572372" y="719820"/>
            <a:ext cx="5751522" cy="2728800"/>
          </a:xfrm>
          <a:prstGeom prst="rect">
            <a:avLst/>
          </a:prstGeom>
        </p:spPr>
        <p:txBody>
          <a:bodyPr/>
          <a:lstStyle>
            <a:lvl1pPr>
              <a:defRPr sz="1400" b="0"/>
            </a:lvl1pPr>
            <a:lvl2pPr>
              <a:defRPr sz="1200" b="0"/>
            </a:lvl2pPr>
            <a:lvl3pPr marL="346075" indent="-171450">
              <a:buFont typeface="Wingdings" pitchFamily="2" charset="2"/>
              <a:buChar char="§"/>
              <a:defRPr sz="1200" b="0"/>
            </a:lvl3pPr>
            <a:lvl4pPr marL="358775" indent="-87313">
              <a:buClrTx/>
              <a:buSzPct val="90000"/>
              <a:buFont typeface="Arial" pitchFamily="34" charset="0"/>
              <a:buChar char="∙"/>
              <a:defRPr sz="1200">
                <a:latin typeface="Arial" pitchFamily="34" charset="0"/>
                <a:cs typeface="Arial" pitchFamily="34" charset="0"/>
              </a:defRPr>
            </a:lvl4pPr>
            <a:lvl5pPr marL="631825" indent="-98425">
              <a:buClr>
                <a:schemeClr val="tx1"/>
              </a:buClr>
              <a:buSzPct val="90000"/>
              <a:buFont typeface="Arial" pitchFamily="34" charset="0"/>
              <a:buChar char="∙"/>
              <a:defRPr sz="12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Образец текста</a:t>
            </a:r>
          </a:p>
          <a:p>
            <a:pPr lvl="1"/>
            <a:r>
              <a:rPr lang="en-US" dirty="0" smtClean="0"/>
              <a:t>Второй уровень</a:t>
            </a:r>
          </a:p>
          <a:p>
            <a:pPr lvl="2"/>
            <a:r>
              <a:rPr lang="en-US" dirty="0" smtClean="0"/>
              <a:t>Третий уровень</a:t>
            </a:r>
          </a:p>
        </p:txBody>
      </p:sp>
      <p:sp>
        <p:nvSpPr>
          <p:cNvPr id="10" name="Slide Number Placeholder 5"/>
          <p:cNvSpPr>
            <a:spLocks noGrp="1"/>
          </p:cNvSpPr>
          <p:nvPr>
            <p:ph type="sldNum" sz="quarter" idx="10"/>
          </p:nvPr>
        </p:nvSpPr>
        <p:spPr>
          <a:xfrm>
            <a:off x="8897938" y="6456363"/>
            <a:ext cx="215900" cy="217487"/>
          </a:xfrm>
        </p:spPr>
        <p:txBody>
          <a:bodyPr/>
          <a:lstStyle>
            <a:lvl1pPr algn="ctr">
              <a:defRPr sz="800">
                <a:solidFill>
                  <a:srgbClr val="3E3E3E"/>
                </a:solidFill>
                <a:latin typeface="Arial" pitchFamily="34" charset="0"/>
                <a:cs typeface="Arial" pitchFamily="34" charset="0"/>
              </a:defRPr>
            </a:lvl1pPr>
          </a:lstStyle>
          <a:p>
            <a:pPr>
              <a:defRPr/>
            </a:pPr>
            <a:fld id="{798D4B96-8027-4ACA-94BC-A3E961C242A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Content with Caption">
    <p:spTree>
      <p:nvGrpSpPr>
        <p:cNvPr id="1" name=""/>
        <p:cNvGrpSpPr/>
        <p:nvPr/>
      </p:nvGrpSpPr>
      <p:grpSpPr>
        <a:xfrm>
          <a:off x="0" y="0"/>
          <a:ext cx="0" cy="0"/>
          <a:chOff x="0" y="0"/>
          <a:chExt cx="0" cy="0"/>
        </a:xfrm>
      </p:grpSpPr>
      <p:grpSp>
        <p:nvGrpSpPr>
          <p:cNvPr id="2" name="Группа 8"/>
          <p:cNvGrpSpPr>
            <a:grpSpLocks/>
          </p:cNvGrpSpPr>
          <p:nvPr userDrawn="1"/>
        </p:nvGrpSpPr>
        <p:grpSpPr bwMode="auto">
          <a:xfrm>
            <a:off x="0" y="-171450"/>
            <a:ext cx="3779838" cy="7202488"/>
            <a:chOff x="3" y="-171400"/>
            <a:chExt cx="3779910" cy="7202445"/>
          </a:xfrm>
        </p:grpSpPr>
        <p:sp>
          <p:nvSpPr>
            <p:cNvPr id="3" name="Rectangle 15"/>
            <p:cNvSpPr/>
            <p:nvPr userDrawn="1"/>
          </p:nvSpPr>
          <p:spPr bwMode="gray">
            <a:xfrm rot="16200000">
              <a:off x="-2148633" y="2153448"/>
              <a:ext cx="6853196" cy="2555924"/>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AutoShape 5"/>
            <p:cNvSpPr>
              <a:spLocks noChangeArrowheads="1"/>
            </p:cNvSpPr>
            <p:nvPr/>
          </p:nvSpPr>
          <p:spPr bwMode="white">
            <a:xfrm rot="12671188">
              <a:off x="1298603" y="4483122"/>
              <a:ext cx="2463847" cy="2547923"/>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5" name="AutoShape 6"/>
            <p:cNvSpPr>
              <a:spLocks noChangeArrowheads="1"/>
            </p:cNvSpPr>
            <p:nvPr/>
          </p:nvSpPr>
          <p:spPr bwMode="white">
            <a:xfrm rot="16200000">
              <a:off x="15910" y="2173292"/>
              <a:ext cx="2557448" cy="2522585"/>
            </a:xfrm>
            <a:prstGeom prst="pentagon">
              <a:avLst/>
            </a:prstGeom>
            <a:noFill/>
            <a:ln w="12700" cap="flat" cmpd="sng" algn="ctr">
              <a:solidFill>
                <a:schemeClr val="bg1">
                  <a:alpha val="70000"/>
                </a:schemeClr>
              </a:solidFill>
              <a:prstDash val="solid"/>
              <a:headEnd/>
              <a:tailEnd/>
            </a:ln>
            <a:effectLst/>
          </p:spPr>
          <p:txBody>
            <a:bodyPr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6" name="AutoShape 8"/>
            <p:cNvSpPr>
              <a:spLocks noChangeArrowheads="1"/>
            </p:cNvSpPr>
            <p:nvPr/>
          </p:nvSpPr>
          <p:spPr bwMode="white">
            <a:xfrm rot="19780510" flipH="1">
              <a:off x="1317653" y="-171400"/>
              <a:ext cx="2462260" cy="2547923"/>
            </a:xfrm>
            <a:prstGeom prst="pentagon">
              <a:avLst/>
            </a:prstGeom>
            <a:noFill/>
            <a:ln w="12700" cap="flat" cmpd="sng" algn="ctr">
              <a:solidFill>
                <a:schemeClr val="bg1">
                  <a:alpha val="70000"/>
                </a:schemeClr>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grpSp>
      <p:sp>
        <p:nvSpPr>
          <p:cNvPr id="7" name="TextBox 1"/>
          <p:cNvSpPr txBox="1"/>
          <p:nvPr userDrawn="1"/>
        </p:nvSpPr>
        <p:spPr>
          <a:xfrm>
            <a:off x="4087813" y="3433763"/>
            <a:ext cx="2684462" cy="369887"/>
          </a:xfrm>
          <a:prstGeom prst="rect">
            <a:avLst/>
          </a:prstGeom>
          <a:noFill/>
        </p:spPr>
        <p:txBody>
          <a:bodyPr wrap="none">
            <a:spAutoFit/>
          </a:bodyPr>
          <a:lstStyle/>
          <a:p>
            <a:pPr algn="ctr" fontAlgn="auto">
              <a:spcBef>
                <a:spcPts val="0"/>
              </a:spcBef>
              <a:spcAft>
                <a:spcPts val="0"/>
              </a:spcAft>
              <a:defRPr/>
            </a:pPr>
            <a:r>
              <a:rPr lang="ru-RU" b="1" cap="small" dirty="0">
                <a:solidFill>
                  <a:srgbClr val="3E3E3E"/>
                </a:solidFill>
                <a:latin typeface="+mn-lt"/>
                <a:cs typeface="+mn-cs"/>
              </a:rPr>
              <a:t>Спасибо</a:t>
            </a:r>
            <a:r>
              <a:rPr lang="ru-RU" dirty="0">
                <a:solidFill>
                  <a:srgbClr val="3E3E3E"/>
                </a:solidFill>
                <a:latin typeface="+mn-lt"/>
                <a:cs typeface="+mn-cs"/>
              </a:rPr>
              <a:t> </a:t>
            </a:r>
            <a:r>
              <a:rPr lang="ru-RU" b="1" cap="small" dirty="0">
                <a:solidFill>
                  <a:srgbClr val="3E3E3E"/>
                </a:solidFill>
                <a:latin typeface="+mn-lt"/>
                <a:cs typeface="+mn-cs"/>
              </a:rPr>
              <a:t>за внимание!</a:t>
            </a:r>
          </a:p>
        </p:txBody>
      </p:sp>
      <p:pic>
        <p:nvPicPr>
          <p:cNvPr id="8" name="Image 1" descr="DTEK_BRANDBOOK_WIP_2012dec13th.jpg"/>
          <p:cNvPicPr>
            <a:picLocks noChangeAspect="1"/>
          </p:cNvPicPr>
          <p:nvPr userDrawn="1"/>
        </p:nvPicPr>
        <p:blipFill>
          <a:blip r:embed="rId2"/>
          <a:srcRect l="45061" t="31862" r="14458" b="43944"/>
          <a:stretch>
            <a:fillRect/>
          </a:stretch>
        </p:blipFill>
        <p:spPr bwMode="auto">
          <a:xfrm>
            <a:off x="7694613" y="6251575"/>
            <a:ext cx="1447800" cy="611188"/>
          </a:xfrm>
          <a:prstGeom prst="rect">
            <a:avLst/>
          </a:prstGeom>
          <a:noFill/>
          <a:ln w="9525">
            <a:noFill/>
            <a:miter lim="800000"/>
            <a:headEnd/>
            <a:tailEnd/>
          </a:ln>
        </p:spPr>
      </p:pic>
      <p:sp>
        <p:nvSpPr>
          <p:cNvPr id="9" name="Slide Number Placeholder 5"/>
          <p:cNvSpPr>
            <a:spLocks noGrp="1"/>
          </p:cNvSpPr>
          <p:nvPr>
            <p:ph type="sldNum" sz="quarter" idx="10"/>
          </p:nvPr>
        </p:nvSpPr>
        <p:spPr>
          <a:xfrm>
            <a:off x="8897938" y="6456363"/>
            <a:ext cx="215900" cy="217487"/>
          </a:xfrm>
        </p:spPr>
        <p:txBody>
          <a:bodyPr/>
          <a:lstStyle>
            <a:lvl1pPr algn="ctr">
              <a:defRPr sz="800">
                <a:solidFill>
                  <a:srgbClr val="3E3E3E"/>
                </a:solidFill>
                <a:latin typeface="Arial" pitchFamily="34" charset="0"/>
                <a:cs typeface="Arial" pitchFamily="34" charset="0"/>
              </a:defRPr>
            </a:lvl1pPr>
          </a:lstStyle>
          <a:p>
            <a:pPr>
              <a:defRPr/>
            </a:pPr>
            <a:fld id="{D72FC246-1192-43F2-919A-763326FDB7BB}"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 name="AutoShape 10"/>
          <p:cNvSpPr>
            <a:spLocks noChangeArrowheads="1"/>
          </p:cNvSpPr>
          <p:nvPr userDrawn="1"/>
        </p:nvSpPr>
        <p:spPr bwMode="white">
          <a:xfrm rot="18012657" flipH="1" flipV="1">
            <a:off x="4106068" y="3488532"/>
            <a:ext cx="2201863" cy="2298700"/>
          </a:xfrm>
          <a:prstGeom prst="pentagon">
            <a:avLst/>
          </a:prstGeom>
          <a:noFill/>
          <a:ln w="12700" cap="flat" cmpd="sng" algn="ctr">
            <a:solidFill>
              <a:schemeClr val="bg1"/>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grpSp>
        <p:nvGrpSpPr>
          <p:cNvPr id="5" name="Группа 2"/>
          <p:cNvGrpSpPr>
            <a:grpSpLocks/>
          </p:cNvGrpSpPr>
          <p:nvPr userDrawn="1"/>
        </p:nvGrpSpPr>
        <p:grpSpPr bwMode="auto">
          <a:xfrm>
            <a:off x="-150813" y="0"/>
            <a:ext cx="9294813" cy="6858000"/>
            <a:chOff x="-151313" y="0"/>
            <a:chExt cx="9295313" cy="6858000"/>
          </a:xfrm>
        </p:grpSpPr>
        <p:grpSp>
          <p:nvGrpSpPr>
            <p:cNvPr id="6" name="Группа 1"/>
            <p:cNvGrpSpPr>
              <a:grpSpLocks/>
            </p:cNvGrpSpPr>
            <p:nvPr userDrawn="1"/>
          </p:nvGrpSpPr>
          <p:grpSpPr bwMode="auto">
            <a:xfrm>
              <a:off x="-492" y="0"/>
              <a:ext cx="9144492" cy="6858000"/>
              <a:chOff x="-492" y="0"/>
              <a:chExt cx="9144492" cy="6858000"/>
            </a:xfrm>
          </p:grpSpPr>
          <p:sp>
            <p:nvSpPr>
              <p:cNvPr id="13" name="Rectangle 14"/>
              <p:cNvSpPr/>
              <p:nvPr userDrawn="1"/>
            </p:nvSpPr>
            <p:spPr bwMode="white">
              <a:xfrm>
                <a:off x="3104825" y="3454400"/>
                <a:ext cx="6039175" cy="340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a:p>
                <a:pPr algn="ctr" fontAlgn="auto">
                  <a:spcBef>
                    <a:spcPts val="0"/>
                  </a:spcBef>
                  <a:spcAft>
                    <a:spcPts val="0"/>
                  </a:spcAft>
                  <a:defRPr/>
                </a:pPr>
                <a:endParaRPr lang="en-US" dirty="0">
                  <a:solidFill>
                    <a:prstClr val="white"/>
                  </a:solidFill>
                </a:endParaRPr>
              </a:p>
            </p:txBody>
          </p:sp>
          <p:sp>
            <p:nvSpPr>
              <p:cNvPr id="14" name="Прямоугольник 7"/>
              <p:cNvSpPr/>
              <p:nvPr userDrawn="1"/>
            </p:nvSpPr>
            <p:spPr>
              <a:xfrm>
                <a:off x="-492" y="5214938"/>
                <a:ext cx="3105317" cy="164306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a:p>
                <a:pPr algn="ctr" fontAlgn="auto">
                  <a:spcBef>
                    <a:spcPts val="0"/>
                  </a:spcBef>
                  <a:spcAft>
                    <a:spcPts val="0"/>
                  </a:spcAft>
                  <a:defRPr/>
                </a:pPr>
                <a:endParaRPr lang="ru-RU" dirty="0">
                  <a:solidFill>
                    <a:prstClr val="white"/>
                  </a:solidFill>
                </a:endParaRPr>
              </a:p>
            </p:txBody>
          </p:sp>
          <p:sp>
            <p:nvSpPr>
              <p:cNvPr id="15" name="Прямоугольник 7"/>
              <p:cNvSpPr/>
              <p:nvPr userDrawn="1"/>
            </p:nvSpPr>
            <p:spPr>
              <a:xfrm>
                <a:off x="3104825" y="0"/>
                <a:ext cx="6039175" cy="3429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a:p>
                <a:pPr algn="ctr" fontAlgn="auto">
                  <a:spcBef>
                    <a:spcPts val="0"/>
                  </a:spcBef>
                  <a:spcAft>
                    <a:spcPts val="0"/>
                  </a:spcAft>
                  <a:defRPr/>
                </a:pPr>
                <a:endParaRPr lang="ru-RU" dirty="0">
                  <a:solidFill>
                    <a:prstClr val="white"/>
                  </a:solidFill>
                </a:endParaRPr>
              </a:p>
            </p:txBody>
          </p:sp>
          <p:sp>
            <p:nvSpPr>
              <p:cNvPr id="16" name="Rectangle 15"/>
              <p:cNvSpPr/>
              <p:nvPr userDrawn="1"/>
            </p:nvSpPr>
            <p:spPr>
              <a:xfrm>
                <a:off x="-492" y="0"/>
                <a:ext cx="3105317" cy="521493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7" name="AutoShape 5"/>
            <p:cNvSpPr>
              <a:spLocks noChangeArrowheads="1"/>
            </p:cNvSpPr>
            <p:nvPr userDrawn="1"/>
          </p:nvSpPr>
          <p:spPr bwMode="white">
            <a:xfrm rot="18071188">
              <a:off x="-97276" y="1084201"/>
              <a:ext cx="2200275" cy="2295649"/>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8" name="AutoShape 6"/>
            <p:cNvSpPr>
              <a:spLocks noChangeArrowheads="1"/>
            </p:cNvSpPr>
            <p:nvPr userDrawn="1"/>
          </p:nvSpPr>
          <p:spPr bwMode="white">
            <a:xfrm>
              <a:off x="1942713" y="12700"/>
              <a:ext cx="2306762" cy="2193925"/>
            </a:xfrm>
            <a:prstGeom prst="pentagon">
              <a:avLst/>
            </a:prstGeom>
            <a:noFill/>
            <a:ln w="12700" cap="flat" cmpd="sng" algn="ctr">
              <a:solidFill>
                <a:schemeClr val="bg1">
                  <a:alpha val="70000"/>
                </a:schemeClr>
              </a:solidFill>
              <a:prstDash val="solid"/>
              <a:headEnd/>
              <a:tailEnd/>
            </a:ln>
            <a:effectLst/>
          </p:spPr>
          <p:txBody>
            <a:bodyPr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9" name="AutoShape 7"/>
            <p:cNvSpPr>
              <a:spLocks noChangeArrowheads="1"/>
            </p:cNvSpPr>
            <p:nvPr userDrawn="1"/>
          </p:nvSpPr>
          <p:spPr bwMode="white">
            <a:xfrm flipV="1">
              <a:off x="1947476" y="4657725"/>
              <a:ext cx="2305174" cy="2193925"/>
            </a:xfrm>
            <a:prstGeom prst="pentagon">
              <a:avLst/>
            </a:prstGeom>
            <a:noFill/>
            <a:ln w="12700" cap="flat" cmpd="sng" algn="ctr">
              <a:solidFill>
                <a:schemeClr val="bg1">
                  <a:alpha val="70000"/>
                </a:schemeClr>
              </a:solidFill>
              <a:prstDash val="solid"/>
              <a:headEnd/>
              <a:tailEnd/>
            </a:ln>
            <a:effectLst/>
          </p:spPr>
          <p:txBody>
            <a:bodyPr rot="10800000"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10" name="AutoShape 8"/>
            <p:cNvSpPr>
              <a:spLocks noChangeArrowheads="1"/>
            </p:cNvSpPr>
            <p:nvPr userDrawn="1"/>
          </p:nvSpPr>
          <p:spPr bwMode="white">
            <a:xfrm rot="3580510" flipH="1">
              <a:off x="4164597" y="1138970"/>
              <a:ext cx="2200275" cy="2297236"/>
            </a:xfrm>
            <a:prstGeom prst="pentagon">
              <a:avLst/>
            </a:prstGeom>
            <a:noFill/>
            <a:ln w="12700" cap="flat" cmpd="sng" algn="ctr">
              <a:solidFill>
                <a:schemeClr val="bg1">
                  <a:alpha val="70000"/>
                </a:schemeClr>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11" name="AutoShape 9"/>
            <p:cNvSpPr>
              <a:spLocks noChangeArrowheads="1"/>
            </p:cNvSpPr>
            <p:nvPr userDrawn="1"/>
          </p:nvSpPr>
          <p:spPr bwMode="white">
            <a:xfrm rot="3587343" flipV="1">
              <a:off x="-102038" y="3470213"/>
              <a:ext cx="2200275" cy="2298825"/>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12" name="AutoShape 11"/>
            <p:cNvSpPr>
              <a:spLocks noChangeArrowheads="1"/>
            </p:cNvSpPr>
            <p:nvPr userDrawn="1"/>
          </p:nvSpPr>
          <p:spPr bwMode="white">
            <a:xfrm>
              <a:off x="1764903" y="2314575"/>
              <a:ext cx="2684607" cy="2211388"/>
            </a:xfrm>
            <a:prstGeom prst="hexagon">
              <a:avLst>
                <a:gd name="adj" fmla="val 28961"/>
                <a:gd name="vf" fmla="val 115470"/>
              </a:avLst>
            </a:prstGeom>
            <a:noFill/>
            <a:ln w="12700" cap="flat" cmpd="sng" algn="ctr">
              <a:solidFill>
                <a:schemeClr val="bg1">
                  <a:alpha val="70000"/>
                </a:schemeClr>
              </a:solidFill>
              <a:prstDash val="solid"/>
              <a:headEnd/>
              <a:tailEnd/>
            </a:ln>
            <a:effectLst/>
          </p:spPr>
          <p:txBody>
            <a:bodyPr wrap="none" anchor="ctr"/>
            <a:lstStyle/>
            <a:p>
              <a:pPr fontAlgn="auto">
                <a:spcBef>
                  <a:spcPts val="0"/>
                </a:spcBef>
                <a:spcAft>
                  <a:spcPts val="0"/>
                </a:spcAft>
                <a:defRPr/>
              </a:pPr>
              <a:endParaRPr lang="ru-RU" sz="1200" kern="0" dirty="0">
                <a:solidFill>
                  <a:srgbClr val="000000"/>
                </a:solidFill>
                <a:latin typeface="Calibri"/>
                <a:cs typeface="+mn-cs"/>
              </a:endParaRPr>
            </a:p>
          </p:txBody>
        </p:sp>
      </p:grpSp>
      <p:sp>
        <p:nvSpPr>
          <p:cNvPr id="17" name="Date Placeholder 3"/>
          <p:cNvSpPr txBox="1">
            <a:spLocks/>
          </p:cNvSpPr>
          <p:nvPr userDrawn="1"/>
        </p:nvSpPr>
        <p:spPr>
          <a:xfrm>
            <a:off x="3124200" y="6470650"/>
            <a:ext cx="2082800" cy="217488"/>
          </a:xfrm>
          <a:prstGeom prst="rect">
            <a:avLst/>
          </a:prstGeom>
        </p:spPr>
        <p:txBody>
          <a:bodyPr/>
          <a:lstStyle>
            <a:defPPr>
              <a:defRPr lang="en-US"/>
            </a:defPPr>
            <a:lvl1pPr marL="0" algn="l" defTabSz="914400" rtl="0" eaLnBrk="1" latinLnBrk="0" hangingPunct="1">
              <a:defRPr sz="1200" kern="1200" baseline="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ru-RU" dirty="0" smtClean="0">
                <a:solidFill>
                  <a:srgbClr val="3E3E3E"/>
                </a:solidFill>
              </a:rPr>
              <a:t>КОНФИДЕНЦИАЛЬНО</a:t>
            </a:r>
            <a:endParaRPr lang="en-US" dirty="0">
              <a:solidFill>
                <a:srgbClr val="3E3E3E"/>
              </a:solidFill>
            </a:endParaRPr>
          </a:p>
        </p:txBody>
      </p:sp>
      <p:pic>
        <p:nvPicPr>
          <p:cNvPr id="18" name="Image 1" descr="DTEK_BRANDBOOK_WIP_2012dec13th.jpg"/>
          <p:cNvPicPr>
            <a:picLocks noChangeAspect="1"/>
          </p:cNvPicPr>
          <p:nvPr userDrawn="1"/>
        </p:nvPicPr>
        <p:blipFill>
          <a:blip r:embed="rId2"/>
          <a:srcRect l="45061" t="31862" r="14458" b="43944"/>
          <a:stretch>
            <a:fillRect/>
          </a:stretch>
        </p:blipFill>
        <p:spPr bwMode="auto">
          <a:xfrm>
            <a:off x="7292975" y="6024563"/>
            <a:ext cx="1851025" cy="782637"/>
          </a:xfrm>
          <a:prstGeom prst="rect">
            <a:avLst/>
          </a:prstGeom>
          <a:noFill/>
          <a:ln w="9525">
            <a:noFill/>
            <a:miter lim="800000"/>
            <a:headEnd/>
            <a:tailEnd/>
          </a:ln>
        </p:spPr>
      </p:pic>
      <p:sp>
        <p:nvSpPr>
          <p:cNvPr id="55" name="Title 1"/>
          <p:cNvSpPr>
            <a:spLocks noGrp="1"/>
          </p:cNvSpPr>
          <p:nvPr>
            <p:ph type="ctrTitle"/>
          </p:nvPr>
        </p:nvSpPr>
        <p:spPr>
          <a:xfrm>
            <a:off x="3105150" y="3454400"/>
            <a:ext cx="5648623" cy="475343"/>
          </a:xfrm>
          <a:prstGeom prst="rect">
            <a:avLst/>
          </a:prstGeom>
        </p:spPr>
        <p:txBody>
          <a:bodyPr bIns="9144" anchor="b"/>
          <a:lstStyle>
            <a:lvl1pPr>
              <a:defRPr sz="3000" baseline="0">
                <a:latin typeface="Arial" pitchFamily="34" charset="0"/>
                <a:cs typeface="Arial" pitchFamily="34" charset="0"/>
              </a:defRPr>
            </a:lvl1pPr>
          </a:lstStyle>
          <a:p>
            <a:r>
              <a:rPr lang="en-US" dirty="0" smtClean="0"/>
              <a:t>Образец заголовка</a:t>
            </a:r>
            <a:endParaRPr lang="en-US" dirty="0"/>
          </a:p>
        </p:txBody>
      </p:sp>
      <p:sp>
        <p:nvSpPr>
          <p:cNvPr id="56" name="Subtitle 2"/>
          <p:cNvSpPr>
            <a:spLocks noGrp="1"/>
          </p:cNvSpPr>
          <p:nvPr>
            <p:ph type="subTitle" idx="1"/>
          </p:nvPr>
        </p:nvSpPr>
        <p:spPr>
          <a:xfrm>
            <a:off x="3105150" y="3929743"/>
            <a:ext cx="5648623" cy="254959"/>
          </a:xfrm>
          <a:prstGeom prst="rect">
            <a:avLst/>
          </a:prstGeom>
        </p:spPr>
        <p:txBody>
          <a:bodyPr tIns="9144">
            <a:normAutofit/>
          </a:bodyPr>
          <a:lstStyle>
            <a:lvl1pPr marL="0" indent="0" algn="l">
              <a:buNone/>
              <a:defRPr kumimoji="0" lang="en-US" sz="1400" b="0" i="0" u="none" strike="noStrike" kern="1200" cap="small" spc="0" normalizeH="0" baseline="0" noProof="0" dirty="0" smtClean="0">
                <a:ln>
                  <a:noFill/>
                </a:ln>
                <a:solidFill>
                  <a:schemeClr val="tx1"/>
                </a:solidFill>
                <a:effectLst/>
                <a:uLnTx/>
                <a:uFillTx/>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endParaRPr lang="en-US" dirty="0"/>
          </a:p>
        </p:txBody>
      </p:sp>
      <p:sp>
        <p:nvSpPr>
          <p:cNvPr id="19" name="Date Placeholder 3"/>
          <p:cNvSpPr>
            <a:spLocks noGrp="1"/>
          </p:cNvSpPr>
          <p:nvPr>
            <p:ph type="dt" sz="half" idx="10"/>
          </p:nvPr>
        </p:nvSpPr>
        <p:spPr>
          <a:xfrm>
            <a:off x="250825" y="6472238"/>
            <a:ext cx="1682750" cy="217487"/>
          </a:xfrm>
          <a:prstGeom prst="rect">
            <a:avLst/>
          </a:prstGeom>
        </p:spPr>
        <p:txBody>
          <a:bodyPr/>
          <a:lstStyle>
            <a:lvl1pPr fontAlgn="auto">
              <a:spcBef>
                <a:spcPts val="0"/>
              </a:spcBef>
              <a:spcAft>
                <a:spcPts val="0"/>
              </a:spcAft>
              <a:defRPr sz="1200" baseline="0">
                <a:solidFill>
                  <a:srgbClr val="3E3E3E"/>
                </a:solidFill>
                <a:latin typeface="Arial" pitchFamily="34" charset="0"/>
                <a:cs typeface="+mn-cs"/>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425" y="762001"/>
            <a:ext cx="4386263" cy="5429480"/>
          </a:xfrm>
          <a:prstGeom prst="rect">
            <a:avLst/>
          </a:prstGeom>
        </p:spPr>
        <p:txBody>
          <a:bodyPr>
            <a:normAutofit/>
          </a:bodyPr>
          <a:lstStyle>
            <a:lvl1pPr>
              <a:defRPr sz="1400">
                <a:latin typeface="Arial" pitchFamily="34" charset="0"/>
                <a:cs typeface="Arial" pitchFamily="34" charset="0"/>
              </a:defRPr>
            </a:lvl1pPr>
            <a:lvl2pPr>
              <a:buClrTx/>
              <a:buSzPct val="90000"/>
              <a:buFont typeface="Wingdings" pitchFamily="2" charset="2"/>
              <a:buChar char="§"/>
              <a:defRPr sz="1200">
                <a:latin typeface="Arial" pitchFamily="34" charset="0"/>
                <a:cs typeface="Arial" pitchFamily="34" charset="0"/>
              </a:defRPr>
            </a:lvl2pPr>
            <a:lvl3pPr>
              <a:buClrTx/>
              <a:buSzPct val="90000"/>
              <a:buFont typeface="Wingdings" pitchFamily="2" charset="2"/>
              <a:buChar char="§"/>
              <a:defRPr sz="1200">
                <a:latin typeface="Arial" pitchFamily="34" charset="0"/>
                <a:cs typeface="Arial" pitchFamily="34" charset="0"/>
              </a:defRPr>
            </a:lvl3pPr>
            <a:lvl4pPr marL="446088" indent="-87313">
              <a:buClrTx/>
              <a:buSzPct val="90000"/>
              <a:buFont typeface="Wingdings" pitchFamily="2" charset="2"/>
              <a:buChar char="§"/>
              <a:defRPr sz="1200">
                <a:latin typeface="Arial" pitchFamily="34" charset="0"/>
                <a:cs typeface="Arial" pitchFamily="34" charset="0"/>
              </a:defRPr>
            </a:lvl4pPr>
            <a:lvl5pPr marL="631825" indent="-98425">
              <a:buClrTx/>
              <a:buSzPct val="90000"/>
              <a:buFont typeface="Wingdings" pitchFamily="2" charset="2"/>
              <a:buChar cha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0425" y="762001"/>
            <a:ext cx="4222749" cy="5429479"/>
          </a:xfrm>
          <a:prstGeom prst="rect">
            <a:avLst/>
          </a:prstGeom>
        </p:spPr>
        <p:txBody>
          <a:bodyPr>
            <a:normAutofit/>
          </a:bodyPr>
          <a:lstStyle>
            <a:lvl1pPr>
              <a:defRPr sz="1400"/>
            </a:lvl1pPr>
            <a:lvl2pPr>
              <a:buClrTx/>
              <a:buSzPct val="90000"/>
              <a:defRPr sz="1200"/>
            </a:lvl2pPr>
            <a:lvl3pPr>
              <a:buClrTx/>
              <a:buSzPct val="90000"/>
              <a:defRPr sz="1200"/>
            </a:lvl3pPr>
            <a:lvl4pPr marL="446088" indent="-87313">
              <a:buClrTx/>
              <a:buSzPct val="90000"/>
              <a:defRPr sz="1200"/>
            </a:lvl4pPr>
            <a:lvl5pPr marL="631825" indent="-98425">
              <a:buClrTx/>
              <a:buSzPct val="90000"/>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98425" y="119516"/>
            <a:ext cx="8794749" cy="507750"/>
          </a:xfrm>
          <a:prstGeom prst="rect">
            <a:avLst/>
          </a:prstGeom>
        </p:spPr>
        <p:txBody>
          <a:bodyPr/>
          <a:lstStyle>
            <a:lvl1pPr>
              <a:defRPr sz="1800" b="1" i="0" cap="small" baseline="0">
                <a:latin typeface="Arial" pitchFamily="34" charset="0"/>
              </a:defRPr>
            </a:lvl1pPr>
          </a:lstStyle>
          <a:p>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0D471292-19D4-4E7A-AA17-FB609C27C213}"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424" y="762000"/>
            <a:ext cx="4386263" cy="326571"/>
          </a:xfrm>
          <a:prstGeom prst="rect">
            <a:avLst/>
          </a:prstGeom>
        </p:spPr>
        <p:txBody>
          <a:bodyPr anchor="t" anchorCtr="0">
            <a:normAutofit/>
          </a:bodyPr>
          <a:lstStyle>
            <a:lvl1pPr marL="0" indent="0">
              <a:buNone/>
              <a:defRPr lang="en-US" sz="1400" b="1" kern="1200" cap="none" spc="0" baseline="0" dirty="0" smtClean="0">
                <a:solidFill>
                  <a:schemeClr val="tx1"/>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8425" y="1310640"/>
            <a:ext cx="4386262" cy="4909186"/>
          </a:xfrm>
          <a:prstGeom prst="rect">
            <a:avLst/>
          </a:prstGeom>
        </p:spPr>
        <p:txBody>
          <a:bodyPr>
            <a:normAutofit/>
          </a:bodyPr>
          <a:lstStyle>
            <a:lvl1pPr>
              <a:defRPr sz="1200" b="0">
                <a:latin typeface="Arial" pitchFamily="34" charset="0"/>
                <a:cs typeface="Arial" pitchFamily="34" charset="0"/>
              </a:defRPr>
            </a:lvl1pPr>
            <a:lvl2pPr algn="l" defTabSz="914400" rtl="0" eaLnBrk="1" latinLnBrk="0" hangingPunct="1">
              <a:spcBef>
                <a:spcPts val="300"/>
              </a:spcBef>
              <a:buClrTx/>
              <a:buSzPct val="90000"/>
              <a:buFont typeface="Wingdings" pitchFamily="2" charset="2"/>
              <a:buChar char="§"/>
              <a:defRPr lang="en-US" sz="1200" kern="1200" dirty="0" smtClean="0">
                <a:solidFill>
                  <a:schemeClr val="tx1"/>
                </a:solidFill>
                <a:latin typeface="Arial" pitchFamily="34" charset="0"/>
                <a:ea typeface="+mn-ea"/>
                <a:cs typeface="Arial" pitchFamily="34" charset="0"/>
              </a:defRPr>
            </a:lvl2pPr>
            <a:lvl3pPr algn="l" defTabSz="914400" rtl="0" eaLnBrk="1" latinLnBrk="0" hangingPunct="1">
              <a:spcBef>
                <a:spcPts val="300"/>
              </a:spcBef>
              <a:buClrTx/>
              <a:buSzPct val="90000"/>
              <a:buFont typeface="Wingdings" pitchFamily="2" charset="2"/>
              <a:buChar char="§"/>
              <a:defRPr lang="en-US" sz="1200" kern="1200" dirty="0" smtClean="0">
                <a:solidFill>
                  <a:schemeClr val="tx1"/>
                </a:solidFill>
                <a:latin typeface="Arial" pitchFamily="34" charset="0"/>
                <a:ea typeface="+mn-ea"/>
                <a:cs typeface="Arial" pitchFamily="34" charset="0"/>
              </a:defRPr>
            </a:lvl3pPr>
            <a:lvl4pPr marL="446088" indent="-87313" algn="l" defTabSz="914400" rtl="0" eaLnBrk="1" latinLnBrk="0" hangingPunct="1">
              <a:spcBef>
                <a:spcPts val="300"/>
              </a:spcBef>
              <a:buClrTx/>
              <a:buSzPct val="90000"/>
              <a:buFont typeface="Wingdings" pitchFamily="2" charset="2"/>
              <a:buChar char="§"/>
              <a:defRPr lang="en-US" sz="1200" kern="1200" dirty="0" smtClean="0">
                <a:solidFill>
                  <a:schemeClr val="tx1"/>
                </a:solidFill>
                <a:latin typeface="Arial" pitchFamily="34" charset="0"/>
                <a:ea typeface="+mn-ea"/>
                <a:cs typeface="Arial" pitchFamily="34" charset="0"/>
              </a:defRPr>
            </a:lvl4pPr>
            <a:lvl5pPr marL="631825" indent="-98425" algn="l" defTabSz="914400" rtl="0" eaLnBrk="1" latinLnBrk="0" hangingPunct="1">
              <a:spcBef>
                <a:spcPts val="300"/>
              </a:spcBef>
              <a:buClrTx/>
              <a:buSzPct val="90000"/>
              <a:buFont typeface="Wingdings" pitchFamily="2" charset="2"/>
              <a:buChar char="§"/>
              <a:defRPr lang="en-US" sz="12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70424" y="762000"/>
            <a:ext cx="4222749" cy="326571"/>
          </a:xfrm>
          <a:prstGeom prst="rect">
            <a:avLst/>
          </a:prstGeom>
        </p:spPr>
        <p:txBody>
          <a:bodyPr anchor="t" anchorCtr="0">
            <a:normAutofit/>
          </a:bodyPr>
          <a:lstStyle>
            <a:lvl1pPr marL="0" indent="0">
              <a:buNone/>
              <a:defRPr lang="en-US" sz="1400" b="1" kern="1200" cap="none" spc="0" baseline="0" dirty="0" smtClean="0">
                <a:solidFill>
                  <a:schemeClr val="tx1"/>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70423" y="1310640"/>
            <a:ext cx="4222749" cy="4909186"/>
          </a:xfrm>
          <a:prstGeom prst="rect">
            <a:avLst/>
          </a:prstGeom>
        </p:spPr>
        <p:txBody>
          <a:bodyPr>
            <a:normAutofit/>
          </a:bodyPr>
          <a:lstStyle>
            <a:lvl1pPr algn="l" defTabSz="914400" rtl="0" eaLnBrk="1" latinLnBrk="0" hangingPunct="1">
              <a:defRPr lang="en-US" sz="1200" b="0" kern="1200" dirty="0" smtClean="0">
                <a:solidFill>
                  <a:schemeClr val="tx1"/>
                </a:solidFill>
                <a:latin typeface="Arial" pitchFamily="34" charset="0"/>
                <a:ea typeface="+mn-ea"/>
                <a:cs typeface="Arial" pitchFamily="34" charset="0"/>
              </a:defRPr>
            </a:lvl1pPr>
            <a:lvl2pPr algn="l" defTabSz="914400" rtl="0" eaLnBrk="1" latinLnBrk="0" hangingPunct="1">
              <a:buClr>
                <a:schemeClr val="tx1"/>
              </a:buClr>
              <a:buSzPct val="90000"/>
              <a:defRPr lang="en-US" sz="1200" b="0" kern="1200" dirty="0" smtClean="0">
                <a:solidFill>
                  <a:schemeClr val="tx1"/>
                </a:solidFill>
                <a:latin typeface="Arial" pitchFamily="34" charset="0"/>
                <a:ea typeface="+mn-ea"/>
                <a:cs typeface="Arial" pitchFamily="34" charset="0"/>
              </a:defRPr>
            </a:lvl2pPr>
            <a:lvl3pPr algn="l" defTabSz="914400" rtl="0" eaLnBrk="1" latinLnBrk="0" hangingPunct="1">
              <a:buClr>
                <a:schemeClr val="tx1"/>
              </a:buClr>
              <a:buSzPct val="90000"/>
              <a:defRPr lang="en-US" sz="1200" b="0" kern="1200" dirty="0" smtClean="0">
                <a:solidFill>
                  <a:schemeClr val="tx1"/>
                </a:solidFill>
                <a:latin typeface="Arial" pitchFamily="34" charset="0"/>
                <a:ea typeface="+mn-ea"/>
                <a:cs typeface="Arial" pitchFamily="34" charset="0"/>
              </a:defRPr>
            </a:lvl3pPr>
            <a:lvl4pPr marL="446088" indent="-87313" algn="l" defTabSz="914400" rtl="0" eaLnBrk="1" latinLnBrk="0" hangingPunct="1">
              <a:buClr>
                <a:schemeClr val="tx1"/>
              </a:buClr>
              <a:buSzPct val="90000"/>
              <a:defRPr lang="en-US" sz="1200" b="0" kern="1200" dirty="0" smtClean="0">
                <a:solidFill>
                  <a:schemeClr val="tx1"/>
                </a:solidFill>
                <a:latin typeface="Arial" pitchFamily="34" charset="0"/>
                <a:ea typeface="+mn-ea"/>
                <a:cs typeface="Arial" pitchFamily="34" charset="0"/>
              </a:defRPr>
            </a:lvl4pPr>
            <a:lvl5pPr marL="631825" indent="-98425" algn="l" defTabSz="914400" rtl="0" eaLnBrk="1" latinLnBrk="0" hangingPunct="1">
              <a:buClr>
                <a:schemeClr val="tx1"/>
              </a:buClr>
              <a:buSzPct val="90000"/>
              <a:defRPr lang="en-US" sz="1200" b="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Образец текста</a:t>
            </a:r>
          </a:p>
          <a:p>
            <a:pPr lvl="1"/>
            <a:r>
              <a:rPr lang="en-US" dirty="0" smtClean="0"/>
              <a:t>Второй уровень</a:t>
            </a:r>
          </a:p>
          <a:p>
            <a:pPr lvl="2"/>
            <a:r>
              <a:rPr lang="en-US" dirty="0" smtClean="0"/>
              <a:t>Третий уровень</a:t>
            </a:r>
          </a:p>
          <a:p>
            <a:pPr lvl="3"/>
            <a:r>
              <a:rPr lang="en-US" dirty="0" smtClean="0"/>
              <a:t>Четвертый уровень</a:t>
            </a:r>
          </a:p>
          <a:p>
            <a:pPr lvl="4"/>
            <a:r>
              <a:rPr lang="en-US" dirty="0" smtClean="0"/>
              <a:t>Пятый уровень</a:t>
            </a:r>
            <a:endParaRPr lang="en-US" dirty="0"/>
          </a:p>
        </p:txBody>
      </p:sp>
      <p:sp>
        <p:nvSpPr>
          <p:cNvPr id="10" name="Title 1"/>
          <p:cNvSpPr>
            <a:spLocks noGrp="1"/>
          </p:cNvSpPr>
          <p:nvPr>
            <p:ph type="title"/>
          </p:nvPr>
        </p:nvSpPr>
        <p:spPr>
          <a:xfrm>
            <a:off x="98425" y="119516"/>
            <a:ext cx="8794749" cy="507750"/>
          </a:xfrm>
          <a:prstGeom prst="rect">
            <a:avLst/>
          </a:prstGeom>
        </p:spPr>
        <p:txBody>
          <a:bodyPr/>
          <a:lstStyle>
            <a:lvl1pPr>
              <a:defRPr sz="1800" b="1" i="0" cap="small" baseline="0">
                <a:latin typeface="Arial" pitchFamily="34" charset="0"/>
              </a:defRPr>
            </a:lvl1pPr>
          </a:lstStyle>
          <a:p>
            <a:endParaRPr lang="en-US" dirty="0"/>
          </a:p>
        </p:txBody>
      </p:sp>
      <p:sp>
        <p:nvSpPr>
          <p:cNvPr id="7" name="Slide Number Placeholder 5"/>
          <p:cNvSpPr>
            <a:spLocks noGrp="1"/>
          </p:cNvSpPr>
          <p:nvPr>
            <p:ph type="sldNum" sz="quarter" idx="10"/>
          </p:nvPr>
        </p:nvSpPr>
        <p:spPr>
          <a:ln/>
        </p:spPr>
        <p:txBody>
          <a:bodyPr/>
          <a:lstStyle>
            <a:lvl1pPr>
              <a:defRPr/>
            </a:lvl1pPr>
          </a:lstStyle>
          <a:p>
            <a:pPr>
              <a:defRPr/>
            </a:pPr>
            <a:fld id="{67191A2F-E39B-4450-813B-60945F75458C}"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grpSp>
        <p:nvGrpSpPr>
          <p:cNvPr id="4" name="Группа 8"/>
          <p:cNvGrpSpPr>
            <a:grpSpLocks/>
          </p:cNvGrpSpPr>
          <p:nvPr userDrawn="1"/>
        </p:nvGrpSpPr>
        <p:grpSpPr bwMode="auto">
          <a:xfrm>
            <a:off x="0" y="-171450"/>
            <a:ext cx="3779838" cy="7202488"/>
            <a:chOff x="3" y="-171400"/>
            <a:chExt cx="3779910" cy="7202445"/>
          </a:xfrm>
        </p:grpSpPr>
        <p:sp>
          <p:nvSpPr>
            <p:cNvPr id="5" name="Rectangle 15"/>
            <p:cNvSpPr/>
            <p:nvPr userDrawn="1"/>
          </p:nvSpPr>
          <p:spPr bwMode="gray">
            <a:xfrm rot="16200000">
              <a:off x="-2148633" y="2153448"/>
              <a:ext cx="6853196" cy="2555924"/>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AutoShape 5"/>
            <p:cNvSpPr>
              <a:spLocks noChangeArrowheads="1"/>
            </p:cNvSpPr>
            <p:nvPr/>
          </p:nvSpPr>
          <p:spPr bwMode="white">
            <a:xfrm rot="12671188">
              <a:off x="1298603" y="4483122"/>
              <a:ext cx="2463847" cy="2547923"/>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7" name="AutoShape 6"/>
            <p:cNvSpPr>
              <a:spLocks noChangeArrowheads="1"/>
            </p:cNvSpPr>
            <p:nvPr/>
          </p:nvSpPr>
          <p:spPr bwMode="white">
            <a:xfrm rot="16200000">
              <a:off x="15910" y="2173292"/>
              <a:ext cx="2557448" cy="2522585"/>
            </a:xfrm>
            <a:prstGeom prst="pentagon">
              <a:avLst/>
            </a:prstGeom>
            <a:noFill/>
            <a:ln w="12700" cap="flat" cmpd="sng" algn="ctr">
              <a:solidFill>
                <a:schemeClr val="bg1">
                  <a:alpha val="70000"/>
                </a:schemeClr>
              </a:solidFill>
              <a:prstDash val="solid"/>
              <a:headEnd/>
              <a:tailEnd/>
            </a:ln>
            <a:effectLst/>
          </p:spPr>
          <p:txBody>
            <a:bodyPr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8" name="AutoShape 8"/>
            <p:cNvSpPr>
              <a:spLocks noChangeArrowheads="1"/>
            </p:cNvSpPr>
            <p:nvPr/>
          </p:nvSpPr>
          <p:spPr bwMode="white">
            <a:xfrm rot="19780510" flipH="1">
              <a:off x="1317653" y="-171400"/>
              <a:ext cx="2462260" cy="2547923"/>
            </a:xfrm>
            <a:prstGeom prst="pentagon">
              <a:avLst/>
            </a:prstGeom>
            <a:noFill/>
            <a:ln w="12700" cap="flat" cmpd="sng" algn="ctr">
              <a:solidFill>
                <a:schemeClr val="bg1">
                  <a:alpha val="70000"/>
                </a:schemeClr>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grpSp>
      <p:pic>
        <p:nvPicPr>
          <p:cNvPr id="9" name="Image 1" descr="DTEK_BRANDBOOK_WIP_2012dec13th.jpg"/>
          <p:cNvPicPr>
            <a:picLocks noChangeAspect="1"/>
          </p:cNvPicPr>
          <p:nvPr userDrawn="1"/>
        </p:nvPicPr>
        <p:blipFill>
          <a:blip r:embed="rId2"/>
          <a:srcRect l="45061" t="31862" r="14458" b="43944"/>
          <a:stretch>
            <a:fillRect/>
          </a:stretch>
        </p:blipFill>
        <p:spPr bwMode="auto">
          <a:xfrm>
            <a:off x="7694613" y="6251575"/>
            <a:ext cx="1447800" cy="611188"/>
          </a:xfrm>
          <a:prstGeom prst="rect">
            <a:avLst/>
          </a:prstGeom>
          <a:noFill/>
          <a:ln w="9525">
            <a:noFill/>
            <a:miter lim="800000"/>
            <a:headEnd/>
            <a:tailEnd/>
          </a:ln>
        </p:spPr>
      </p:pic>
      <p:sp>
        <p:nvSpPr>
          <p:cNvPr id="2" name="Title 1"/>
          <p:cNvSpPr>
            <a:spLocks noGrp="1"/>
          </p:cNvSpPr>
          <p:nvPr>
            <p:ph type="title"/>
          </p:nvPr>
        </p:nvSpPr>
        <p:spPr>
          <a:xfrm>
            <a:off x="2561354" y="20444"/>
            <a:ext cx="5751523" cy="533399"/>
          </a:xfrm>
          <a:prstGeom prst="rect">
            <a:avLst/>
          </a:prstGeom>
        </p:spPr>
        <p:txBody>
          <a:bodyPr bIns="0" anchor="ctr" anchorCtr="0"/>
          <a:lstStyle>
            <a:lvl1pPr algn="l" defTabSz="914400" rtl="0" eaLnBrk="1" latinLnBrk="0" hangingPunct="1">
              <a:spcBef>
                <a:spcPct val="0"/>
              </a:spcBef>
              <a:buNone/>
              <a:defRPr lang="en-US" sz="1800" b="1" i="0" kern="1200" cap="small" baseline="0" dirty="0">
                <a:solidFill>
                  <a:schemeClr val="tx1"/>
                </a:solidFill>
                <a:latin typeface="Arial" pitchFamily="34" charset="0"/>
                <a:ea typeface="+mj-ea"/>
                <a:cs typeface="+mj-cs"/>
              </a:defRPr>
            </a:lvl1pPr>
          </a:lstStyle>
          <a:p>
            <a:pPr lvl="0"/>
            <a:endParaRPr lang="en-US" dirty="0"/>
          </a:p>
        </p:txBody>
      </p:sp>
      <p:sp>
        <p:nvSpPr>
          <p:cNvPr id="3" name="Content Placeholder 2"/>
          <p:cNvSpPr>
            <a:spLocks noGrp="1"/>
          </p:cNvSpPr>
          <p:nvPr>
            <p:ph idx="1"/>
          </p:nvPr>
        </p:nvSpPr>
        <p:spPr>
          <a:xfrm>
            <a:off x="2572372" y="719820"/>
            <a:ext cx="5751522" cy="2728800"/>
          </a:xfrm>
          <a:prstGeom prst="rect">
            <a:avLst/>
          </a:prstGeom>
        </p:spPr>
        <p:txBody>
          <a:bodyPr/>
          <a:lstStyle>
            <a:lvl1pPr>
              <a:defRPr sz="1400" b="0"/>
            </a:lvl1pPr>
            <a:lvl2pPr>
              <a:defRPr sz="1200" b="0"/>
            </a:lvl2pPr>
            <a:lvl3pPr marL="346075" indent="-171450">
              <a:buFont typeface="Wingdings" pitchFamily="2" charset="2"/>
              <a:buChar char="§"/>
              <a:defRPr sz="1200" b="0"/>
            </a:lvl3pPr>
            <a:lvl4pPr marL="358775" indent="-87313">
              <a:buClrTx/>
              <a:buSzPct val="90000"/>
              <a:buFont typeface="Arial" pitchFamily="34" charset="0"/>
              <a:buChar char="∙"/>
              <a:defRPr sz="1200">
                <a:latin typeface="Arial" pitchFamily="34" charset="0"/>
                <a:cs typeface="Arial" pitchFamily="34" charset="0"/>
              </a:defRPr>
            </a:lvl4pPr>
            <a:lvl5pPr marL="631825" indent="-98425">
              <a:buClr>
                <a:schemeClr val="tx1"/>
              </a:buClr>
              <a:buSzPct val="90000"/>
              <a:buFont typeface="Arial" pitchFamily="34" charset="0"/>
              <a:buChar char="∙"/>
              <a:defRPr sz="12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Образец текста</a:t>
            </a:r>
          </a:p>
          <a:p>
            <a:pPr lvl="1"/>
            <a:r>
              <a:rPr lang="en-US" dirty="0" smtClean="0"/>
              <a:t>Второй уровень</a:t>
            </a:r>
          </a:p>
          <a:p>
            <a:pPr lvl="2"/>
            <a:r>
              <a:rPr lang="en-US" dirty="0" smtClean="0"/>
              <a:t>Третий уровень</a:t>
            </a:r>
          </a:p>
        </p:txBody>
      </p:sp>
      <p:sp>
        <p:nvSpPr>
          <p:cNvPr id="10" name="Slide Number Placeholder 5"/>
          <p:cNvSpPr>
            <a:spLocks noGrp="1"/>
          </p:cNvSpPr>
          <p:nvPr>
            <p:ph type="sldNum" sz="quarter" idx="10"/>
          </p:nvPr>
        </p:nvSpPr>
        <p:spPr>
          <a:xfrm>
            <a:off x="8897938" y="6456363"/>
            <a:ext cx="215900" cy="217487"/>
          </a:xfrm>
        </p:spPr>
        <p:txBody>
          <a:bodyPr/>
          <a:lstStyle>
            <a:lvl1pPr algn="ctr">
              <a:defRPr sz="800">
                <a:solidFill>
                  <a:srgbClr val="3E3E3E"/>
                </a:solidFill>
                <a:latin typeface="Arial" pitchFamily="34" charset="0"/>
                <a:cs typeface="Arial" pitchFamily="34" charset="0"/>
              </a:defRPr>
            </a:lvl1pPr>
          </a:lstStyle>
          <a:p>
            <a:pPr>
              <a:defRPr/>
            </a:pPr>
            <a:fld id="{A5421CAD-4630-493C-99DA-7F807A9609EB}"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grpSp>
        <p:nvGrpSpPr>
          <p:cNvPr id="2" name="Группа 8"/>
          <p:cNvGrpSpPr>
            <a:grpSpLocks/>
          </p:cNvGrpSpPr>
          <p:nvPr userDrawn="1"/>
        </p:nvGrpSpPr>
        <p:grpSpPr bwMode="auto">
          <a:xfrm>
            <a:off x="0" y="-171450"/>
            <a:ext cx="3779838" cy="7202488"/>
            <a:chOff x="3" y="-171400"/>
            <a:chExt cx="3779910" cy="7202445"/>
          </a:xfrm>
        </p:grpSpPr>
        <p:sp>
          <p:nvSpPr>
            <p:cNvPr id="3" name="Rectangle 15"/>
            <p:cNvSpPr/>
            <p:nvPr userDrawn="1"/>
          </p:nvSpPr>
          <p:spPr bwMode="gray">
            <a:xfrm rot="16200000">
              <a:off x="-2148633" y="2153448"/>
              <a:ext cx="6853196" cy="2555924"/>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AutoShape 5"/>
            <p:cNvSpPr>
              <a:spLocks noChangeArrowheads="1"/>
            </p:cNvSpPr>
            <p:nvPr/>
          </p:nvSpPr>
          <p:spPr bwMode="white">
            <a:xfrm rot="12671188">
              <a:off x="1298603" y="4483122"/>
              <a:ext cx="2463847" cy="2547923"/>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5" name="AutoShape 6"/>
            <p:cNvSpPr>
              <a:spLocks noChangeArrowheads="1"/>
            </p:cNvSpPr>
            <p:nvPr/>
          </p:nvSpPr>
          <p:spPr bwMode="white">
            <a:xfrm rot="16200000">
              <a:off x="15910" y="2173292"/>
              <a:ext cx="2557448" cy="2522585"/>
            </a:xfrm>
            <a:prstGeom prst="pentagon">
              <a:avLst/>
            </a:prstGeom>
            <a:noFill/>
            <a:ln w="12700" cap="flat" cmpd="sng" algn="ctr">
              <a:solidFill>
                <a:schemeClr val="bg1">
                  <a:alpha val="70000"/>
                </a:schemeClr>
              </a:solidFill>
              <a:prstDash val="solid"/>
              <a:headEnd/>
              <a:tailEnd/>
            </a:ln>
            <a:effectLst/>
          </p:spPr>
          <p:txBody>
            <a:bodyPr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6" name="AutoShape 8"/>
            <p:cNvSpPr>
              <a:spLocks noChangeArrowheads="1"/>
            </p:cNvSpPr>
            <p:nvPr/>
          </p:nvSpPr>
          <p:spPr bwMode="white">
            <a:xfrm rot="19780510" flipH="1">
              <a:off x="1317653" y="-171400"/>
              <a:ext cx="2462260" cy="2547923"/>
            </a:xfrm>
            <a:prstGeom prst="pentagon">
              <a:avLst/>
            </a:prstGeom>
            <a:noFill/>
            <a:ln w="12700" cap="flat" cmpd="sng" algn="ctr">
              <a:solidFill>
                <a:schemeClr val="bg1">
                  <a:alpha val="70000"/>
                </a:schemeClr>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grpSp>
      <p:sp>
        <p:nvSpPr>
          <p:cNvPr id="7" name="TextBox 1"/>
          <p:cNvSpPr txBox="1"/>
          <p:nvPr userDrawn="1"/>
        </p:nvSpPr>
        <p:spPr>
          <a:xfrm>
            <a:off x="4087813" y="3433763"/>
            <a:ext cx="2684462" cy="369887"/>
          </a:xfrm>
          <a:prstGeom prst="rect">
            <a:avLst/>
          </a:prstGeom>
          <a:noFill/>
        </p:spPr>
        <p:txBody>
          <a:bodyPr wrap="none">
            <a:spAutoFit/>
          </a:bodyPr>
          <a:lstStyle/>
          <a:p>
            <a:pPr algn="ctr" fontAlgn="auto">
              <a:spcBef>
                <a:spcPts val="0"/>
              </a:spcBef>
              <a:spcAft>
                <a:spcPts val="0"/>
              </a:spcAft>
              <a:defRPr/>
            </a:pPr>
            <a:r>
              <a:rPr lang="ru-RU" b="1" cap="small" dirty="0">
                <a:solidFill>
                  <a:srgbClr val="3E3E3E"/>
                </a:solidFill>
                <a:latin typeface="+mn-lt"/>
                <a:cs typeface="+mn-cs"/>
              </a:rPr>
              <a:t>Спасибо</a:t>
            </a:r>
            <a:r>
              <a:rPr lang="ru-RU" dirty="0">
                <a:solidFill>
                  <a:srgbClr val="3E3E3E"/>
                </a:solidFill>
                <a:latin typeface="+mn-lt"/>
                <a:cs typeface="+mn-cs"/>
              </a:rPr>
              <a:t> </a:t>
            </a:r>
            <a:r>
              <a:rPr lang="ru-RU" b="1" cap="small" dirty="0">
                <a:solidFill>
                  <a:srgbClr val="3E3E3E"/>
                </a:solidFill>
                <a:latin typeface="+mn-lt"/>
                <a:cs typeface="+mn-cs"/>
              </a:rPr>
              <a:t>за внимание!</a:t>
            </a:r>
          </a:p>
        </p:txBody>
      </p:sp>
      <p:pic>
        <p:nvPicPr>
          <p:cNvPr id="8" name="Image 1" descr="DTEK_BRANDBOOK_WIP_2012dec13th.jpg"/>
          <p:cNvPicPr>
            <a:picLocks noChangeAspect="1"/>
          </p:cNvPicPr>
          <p:nvPr userDrawn="1"/>
        </p:nvPicPr>
        <p:blipFill>
          <a:blip r:embed="rId2"/>
          <a:srcRect l="45061" t="31862" r="14458" b="43944"/>
          <a:stretch>
            <a:fillRect/>
          </a:stretch>
        </p:blipFill>
        <p:spPr bwMode="auto">
          <a:xfrm>
            <a:off x="7694613" y="6251575"/>
            <a:ext cx="1447800" cy="611188"/>
          </a:xfrm>
          <a:prstGeom prst="rect">
            <a:avLst/>
          </a:prstGeom>
          <a:noFill/>
          <a:ln w="9525">
            <a:noFill/>
            <a:miter lim="800000"/>
            <a:headEnd/>
            <a:tailEnd/>
          </a:ln>
        </p:spPr>
      </p:pic>
      <p:sp>
        <p:nvSpPr>
          <p:cNvPr id="9" name="Slide Number Placeholder 5"/>
          <p:cNvSpPr>
            <a:spLocks noGrp="1"/>
          </p:cNvSpPr>
          <p:nvPr>
            <p:ph type="sldNum" sz="quarter" idx="10"/>
          </p:nvPr>
        </p:nvSpPr>
        <p:spPr>
          <a:xfrm>
            <a:off x="8897938" y="6456363"/>
            <a:ext cx="215900" cy="217487"/>
          </a:xfrm>
        </p:spPr>
        <p:txBody>
          <a:bodyPr/>
          <a:lstStyle>
            <a:lvl1pPr algn="ctr">
              <a:defRPr sz="800">
                <a:solidFill>
                  <a:srgbClr val="3E3E3E"/>
                </a:solidFill>
                <a:latin typeface="Arial" pitchFamily="34" charset="0"/>
                <a:cs typeface="Arial" pitchFamily="34" charset="0"/>
              </a:defRPr>
            </a:lvl1pPr>
          </a:lstStyle>
          <a:p>
            <a:pPr>
              <a:defRPr/>
            </a:pPr>
            <a:fld id="{63D39238-6F54-4BE7-A89F-B31ECB1B0690}"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AutoShape 10"/>
          <p:cNvSpPr>
            <a:spLocks noChangeArrowheads="1"/>
          </p:cNvSpPr>
          <p:nvPr userDrawn="1"/>
        </p:nvSpPr>
        <p:spPr bwMode="white">
          <a:xfrm rot="18012657" flipH="1" flipV="1">
            <a:off x="4106068" y="3488532"/>
            <a:ext cx="2201863" cy="2298700"/>
          </a:xfrm>
          <a:prstGeom prst="pentagon">
            <a:avLst/>
          </a:prstGeom>
          <a:noFill/>
          <a:ln w="12700" cap="flat" cmpd="sng" algn="ctr">
            <a:solidFill>
              <a:schemeClr val="bg1"/>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grpSp>
        <p:nvGrpSpPr>
          <p:cNvPr id="5" name="Группа 2"/>
          <p:cNvGrpSpPr>
            <a:grpSpLocks/>
          </p:cNvGrpSpPr>
          <p:nvPr userDrawn="1"/>
        </p:nvGrpSpPr>
        <p:grpSpPr bwMode="auto">
          <a:xfrm>
            <a:off x="-150813" y="0"/>
            <a:ext cx="9294813" cy="6858000"/>
            <a:chOff x="-151313" y="0"/>
            <a:chExt cx="9295313" cy="6858000"/>
          </a:xfrm>
        </p:grpSpPr>
        <p:grpSp>
          <p:nvGrpSpPr>
            <p:cNvPr id="6" name="Группа 1"/>
            <p:cNvGrpSpPr>
              <a:grpSpLocks/>
            </p:cNvGrpSpPr>
            <p:nvPr userDrawn="1"/>
          </p:nvGrpSpPr>
          <p:grpSpPr bwMode="auto">
            <a:xfrm>
              <a:off x="-492" y="0"/>
              <a:ext cx="9144492" cy="6858000"/>
              <a:chOff x="-492" y="0"/>
              <a:chExt cx="9144492" cy="6858000"/>
            </a:xfrm>
          </p:grpSpPr>
          <p:sp>
            <p:nvSpPr>
              <p:cNvPr id="13" name="Rectangle 14"/>
              <p:cNvSpPr/>
              <p:nvPr userDrawn="1"/>
            </p:nvSpPr>
            <p:spPr bwMode="white">
              <a:xfrm>
                <a:off x="3104825" y="3454400"/>
                <a:ext cx="6039175" cy="340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a:p>
                <a:pPr algn="ctr" fontAlgn="auto">
                  <a:spcBef>
                    <a:spcPts val="0"/>
                  </a:spcBef>
                  <a:spcAft>
                    <a:spcPts val="0"/>
                  </a:spcAft>
                  <a:defRPr/>
                </a:pPr>
                <a:endParaRPr lang="en-US" dirty="0">
                  <a:solidFill>
                    <a:prstClr val="white"/>
                  </a:solidFill>
                </a:endParaRPr>
              </a:p>
            </p:txBody>
          </p:sp>
          <p:sp>
            <p:nvSpPr>
              <p:cNvPr id="14" name="Прямоугольник 7"/>
              <p:cNvSpPr/>
              <p:nvPr userDrawn="1"/>
            </p:nvSpPr>
            <p:spPr>
              <a:xfrm>
                <a:off x="-492" y="5214938"/>
                <a:ext cx="3105317" cy="164306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a:p>
                <a:pPr algn="ctr" fontAlgn="auto">
                  <a:spcBef>
                    <a:spcPts val="0"/>
                  </a:spcBef>
                  <a:spcAft>
                    <a:spcPts val="0"/>
                  </a:spcAft>
                  <a:defRPr/>
                </a:pPr>
                <a:endParaRPr lang="ru-RU" dirty="0">
                  <a:solidFill>
                    <a:prstClr val="white"/>
                  </a:solidFill>
                </a:endParaRPr>
              </a:p>
            </p:txBody>
          </p:sp>
          <p:sp>
            <p:nvSpPr>
              <p:cNvPr id="15" name="Прямоугольник 7"/>
              <p:cNvSpPr/>
              <p:nvPr userDrawn="1"/>
            </p:nvSpPr>
            <p:spPr>
              <a:xfrm>
                <a:off x="3104825" y="0"/>
                <a:ext cx="6039175" cy="3429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a:p>
                <a:pPr algn="ctr" fontAlgn="auto">
                  <a:spcBef>
                    <a:spcPts val="0"/>
                  </a:spcBef>
                  <a:spcAft>
                    <a:spcPts val="0"/>
                  </a:spcAft>
                  <a:defRPr/>
                </a:pPr>
                <a:endParaRPr lang="ru-RU" dirty="0">
                  <a:solidFill>
                    <a:prstClr val="white"/>
                  </a:solidFill>
                </a:endParaRPr>
              </a:p>
            </p:txBody>
          </p:sp>
          <p:sp>
            <p:nvSpPr>
              <p:cNvPr id="16" name="Rectangle 15"/>
              <p:cNvSpPr/>
              <p:nvPr userDrawn="1"/>
            </p:nvSpPr>
            <p:spPr>
              <a:xfrm>
                <a:off x="-492" y="0"/>
                <a:ext cx="3105317" cy="521493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7" name="AutoShape 5"/>
            <p:cNvSpPr>
              <a:spLocks noChangeArrowheads="1"/>
            </p:cNvSpPr>
            <p:nvPr userDrawn="1"/>
          </p:nvSpPr>
          <p:spPr bwMode="white">
            <a:xfrm rot="18071188">
              <a:off x="-97276" y="1084201"/>
              <a:ext cx="2200275" cy="2295649"/>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8" name="AutoShape 6"/>
            <p:cNvSpPr>
              <a:spLocks noChangeArrowheads="1"/>
            </p:cNvSpPr>
            <p:nvPr userDrawn="1"/>
          </p:nvSpPr>
          <p:spPr bwMode="white">
            <a:xfrm>
              <a:off x="1942713" y="12700"/>
              <a:ext cx="2306762" cy="2193925"/>
            </a:xfrm>
            <a:prstGeom prst="pentagon">
              <a:avLst/>
            </a:prstGeom>
            <a:noFill/>
            <a:ln w="12700" cap="flat" cmpd="sng" algn="ctr">
              <a:solidFill>
                <a:schemeClr val="bg1">
                  <a:alpha val="70000"/>
                </a:schemeClr>
              </a:solidFill>
              <a:prstDash val="solid"/>
              <a:headEnd/>
              <a:tailEnd/>
            </a:ln>
            <a:effectLst/>
          </p:spPr>
          <p:txBody>
            <a:bodyPr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9" name="AutoShape 7"/>
            <p:cNvSpPr>
              <a:spLocks noChangeArrowheads="1"/>
            </p:cNvSpPr>
            <p:nvPr userDrawn="1"/>
          </p:nvSpPr>
          <p:spPr bwMode="white">
            <a:xfrm flipV="1">
              <a:off x="1947476" y="4657725"/>
              <a:ext cx="2305174" cy="2193925"/>
            </a:xfrm>
            <a:prstGeom prst="pentagon">
              <a:avLst/>
            </a:prstGeom>
            <a:noFill/>
            <a:ln w="12700" cap="flat" cmpd="sng" algn="ctr">
              <a:solidFill>
                <a:schemeClr val="bg1">
                  <a:alpha val="70000"/>
                </a:schemeClr>
              </a:solidFill>
              <a:prstDash val="solid"/>
              <a:headEnd/>
              <a:tailEnd/>
            </a:ln>
            <a:effectLst/>
          </p:spPr>
          <p:txBody>
            <a:bodyPr rot="10800000"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10" name="AutoShape 8"/>
            <p:cNvSpPr>
              <a:spLocks noChangeArrowheads="1"/>
            </p:cNvSpPr>
            <p:nvPr userDrawn="1"/>
          </p:nvSpPr>
          <p:spPr bwMode="white">
            <a:xfrm rot="3580510" flipH="1">
              <a:off x="4164597" y="1138970"/>
              <a:ext cx="2200275" cy="2297236"/>
            </a:xfrm>
            <a:prstGeom prst="pentagon">
              <a:avLst/>
            </a:prstGeom>
            <a:noFill/>
            <a:ln w="12700" cap="flat" cmpd="sng" algn="ctr">
              <a:solidFill>
                <a:schemeClr val="bg1">
                  <a:alpha val="70000"/>
                </a:schemeClr>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11" name="AutoShape 9"/>
            <p:cNvSpPr>
              <a:spLocks noChangeArrowheads="1"/>
            </p:cNvSpPr>
            <p:nvPr userDrawn="1"/>
          </p:nvSpPr>
          <p:spPr bwMode="white">
            <a:xfrm rot="3587343" flipV="1">
              <a:off x="-102038" y="3470213"/>
              <a:ext cx="2200275" cy="2298825"/>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12" name="AutoShape 11"/>
            <p:cNvSpPr>
              <a:spLocks noChangeArrowheads="1"/>
            </p:cNvSpPr>
            <p:nvPr userDrawn="1"/>
          </p:nvSpPr>
          <p:spPr bwMode="white">
            <a:xfrm>
              <a:off x="1764903" y="2314575"/>
              <a:ext cx="2684607" cy="2211388"/>
            </a:xfrm>
            <a:prstGeom prst="hexagon">
              <a:avLst>
                <a:gd name="adj" fmla="val 28961"/>
                <a:gd name="vf" fmla="val 115470"/>
              </a:avLst>
            </a:prstGeom>
            <a:noFill/>
            <a:ln w="12700" cap="flat" cmpd="sng" algn="ctr">
              <a:solidFill>
                <a:schemeClr val="bg1">
                  <a:alpha val="70000"/>
                </a:schemeClr>
              </a:solidFill>
              <a:prstDash val="solid"/>
              <a:headEnd/>
              <a:tailEnd/>
            </a:ln>
            <a:effectLst/>
          </p:spPr>
          <p:txBody>
            <a:bodyPr wrap="none" anchor="ctr"/>
            <a:lstStyle/>
            <a:p>
              <a:pPr fontAlgn="auto">
                <a:spcBef>
                  <a:spcPts val="0"/>
                </a:spcBef>
                <a:spcAft>
                  <a:spcPts val="0"/>
                </a:spcAft>
                <a:defRPr/>
              </a:pPr>
              <a:endParaRPr lang="ru-RU" sz="1200" kern="0" dirty="0">
                <a:solidFill>
                  <a:srgbClr val="000000"/>
                </a:solidFill>
                <a:latin typeface="Calibri"/>
                <a:cs typeface="+mn-cs"/>
              </a:endParaRPr>
            </a:p>
          </p:txBody>
        </p:sp>
      </p:grpSp>
      <p:sp>
        <p:nvSpPr>
          <p:cNvPr id="17" name="Date Placeholder 3"/>
          <p:cNvSpPr txBox="1">
            <a:spLocks/>
          </p:cNvSpPr>
          <p:nvPr userDrawn="1"/>
        </p:nvSpPr>
        <p:spPr>
          <a:xfrm>
            <a:off x="3124200" y="6470650"/>
            <a:ext cx="2082800" cy="217488"/>
          </a:xfrm>
          <a:prstGeom prst="rect">
            <a:avLst/>
          </a:prstGeom>
        </p:spPr>
        <p:txBody>
          <a:bodyPr/>
          <a:lstStyle>
            <a:defPPr>
              <a:defRPr lang="en-US"/>
            </a:defPPr>
            <a:lvl1pPr marL="0" algn="l" defTabSz="914400" rtl="0" eaLnBrk="1" latinLnBrk="0" hangingPunct="1">
              <a:defRPr sz="1200" kern="1200" baseline="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ru-RU" dirty="0" smtClean="0">
                <a:solidFill>
                  <a:srgbClr val="3E3E3E"/>
                </a:solidFill>
              </a:rPr>
              <a:t>КОНФИДЕНЦИАЛЬНО</a:t>
            </a:r>
            <a:endParaRPr lang="en-US" dirty="0">
              <a:solidFill>
                <a:srgbClr val="3E3E3E"/>
              </a:solidFill>
            </a:endParaRPr>
          </a:p>
        </p:txBody>
      </p:sp>
      <p:pic>
        <p:nvPicPr>
          <p:cNvPr id="18" name="Image 1" descr="DTEK_BRANDBOOK_WIP_2012dec13th.jpg"/>
          <p:cNvPicPr>
            <a:picLocks noChangeAspect="1"/>
          </p:cNvPicPr>
          <p:nvPr userDrawn="1"/>
        </p:nvPicPr>
        <p:blipFill>
          <a:blip r:embed="rId2"/>
          <a:srcRect l="45061" t="31862" r="14458" b="43944"/>
          <a:stretch>
            <a:fillRect/>
          </a:stretch>
        </p:blipFill>
        <p:spPr bwMode="auto">
          <a:xfrm>
            <a:off x="7292975" y="6024563"/>
            <a:ext cx="1851025" cy="782637"/>
          </a:xfrm>
          <a:prstGeom prst="rect">
            <a:avLst/>
          </a:prstGeom>
          <a:noFill/>
          <a:ln w="9525">
            <a:noFill/>
            <a:miter lim="800000"/>
            <a:headEnd/>
            <a:tailEnd/>
          </a:ln>
        </p:spPr>
      </p:pic>
      <p:sp>
        <p:nvSpPr>
          <p:cNvPr id="55" name="Title 1"/>
          <p:cNvSpPr>
            <a:spLocks noGrp="1"/>
          </p:cNvSpPr>
          <p:nvPr>
            <p:ph type="ctrTitle"/>
          </p:nvPr>
        </p:nvSpPr>
        <p:spPr>
          <a:xfrm>
            <a:off x="3105150" y="3454400"/>
            <a:ext cx="5648623" cy="475343"/>
          </a:xfrm>
          <a:prstGeom prst="rect">
            <a:avLst/>
          </a:prstGeom>
        </p:spPr>
        <p:txBody>
          <a:bodyPr bIns="9144" anchor="b"/>
          <a:lstStyle>
            <a:lvl1pPr>
              <a:defRPr sz="3000" baseline="0">
                <a:latin typeface="Arial" pitchFamily="34" charset="0"/>
                <a:cs typeface="Arial" pitchFamily="34" charset="0"/>
              </a:defRPr>
            </a:lvl1pPr>
          </a:lstStyle>
          <a:p>
            <a:r>
              <a:rPr lang="en-US" dirty="0" smtClean="0"/>
              <a:t>Образец заголовка</a:t>
            </a:r>
            <a:endParaRPr lang="en-US" dirty="0"/>
          </a:p>
        </p:txBody>
      </p:sp>
      <p:sp>
        <p:nvSpPr>
          <p:cNvPr id="56" name="Subtitle 2"/>
          <p:cNvSpPr>
            <a:spLocks noGrp="1"/>
          </p:cNvSpPr>
          <p:nvPr>
            <p:ph type="subTitle" idx="1"/>
          </p:nvPr>
        </p:nvSpPr>
        <p:spPr>
          <a:xfrm>
            <a:off x="3105150" y="3929743"/>
            <a:ext cx="5648623" cy="254959"/>
          </a:xfrm>
          <a:prstGeom prst="rect">
            <a:avLst/>
          </a:prstGeom>
        </p:spPr>
        <p:txBody>
          <a:bodyPr tIns="9144">
            <a:normAutofit/>
          </a:bodyPr>
          <a:lstStyle>
            <a:lvl1pPr marL="0" indent="0" algn="l">
              <a:buNone/>
              <a:defRPr kumimoji="0" lang="en-US" sz="1400" b="0" i="0" u="none" strike="noStrike" kern="1200" cap="small" spc="0" normalizeH="0" baseline="0" noProof="0" dirty="0" smtClean="0">
                <a:ln>
                  <a:noFill/>
                </a:ln>
                <a:solidFill>
                  <a:schemeClr val="tx1"/>
                </a:solidFill>
                <a:effectLst/>
                <a:uLnTx/>
                <a:uFillTx/>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endParaRPr lang="en-US" dirty="0"/>
          </a:p>
        </p:txBody>
      </p:sp>
      <p:sp>
        <p:nvSpPr>
          <p:cNvPr id="19" name="Date Placeholder 3"/>
          <p:cNvSpPr>
            <a:spLocks noGrp="1"/>
          </p:cNvSpPr>
          <p:nvPr>
            <p:ph type="dt" sz="half" idx="10"/>
          </p:nvPr>
        </p:nvSpPr>
        <p:spPr>
          <a:xfrm>
            <a:off x="250825" y="6472238"/>
            <a:ext cx="1682750" cy="217487"/>
          </a:xfrm>
          <a:prstGeom prst="rect">
            <a:avLst/>
          </a:prstGeom>
        </p:spPr>
        <p:txBody>
          <a:bodyPr/>
          <a:lstStyle>
            <a:lvl1pPr fontAlgn="auto">
              <a:spcBef>
                <a:spcPts val="0"/>
              </a:spcBef>
              <a:spcAft>
                <a:spcPts val="0"/>
              </a:spcAft>
              <a:defRPr sz="1200" baseline="0">
                <a:solidFill>
                  <a:srgbClr val="3E3E3E"/>
                </a:solidFill>
                <a:latin typeface="Arial" pitchFamily="34" charset="0"/>
                <a:cs typeface="+mn-cs"/>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6F89B83-6C5E-48A2-A3C8-EC9956E6B711}" type="datetimeFigureOut">
              <a:rPr lang="ru-RU"/>
              <a:pPr>
                <a:defRPr/>
              </a:pPr>
              <a:t>03.01.2023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833722-10EC-4B54-8767-F50032488D94}"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14" y="119516"/>
            <a:ext cx="8793160" cy="507750"/>
          </a:xfrm>
          <a:prstGeom prst="rect">
            <a:avLst/>
          </a:prstGeom>
        </p:spPr>
        <p:txBody>
          <a:bodyPr/>
          <a:lstStyle>
            <a:lvl1pPr>
              <a:defRPr sz="1800" b="1" i="0" cap="small" baseline="0">
                <a:latin typeface="Arial" pitchFamily="34" charset="0"/>
              </a:defRPr>
            </a:lvl1pPr>
          </a:lstStyle>
          <a:p>
            <a:endParaRPr lang="en-US" dirty="0"/>
          </a:p>
        </p:txBody>
      </p:sp>
      <p:sp>
        <p:nvSpPr>
          <p:cNvPr id="3" name="Content Placeholder 2"/>
          <p:cNvSpPr>
            <a:spLocks noGrp="1"/>
          </p:cNvSpPr>
          <p:nvPr>
            <p:ph idx="1"/>
          </p:nvPr>
        </p:nvSpPr>
        <p:spPr>
          <a:xfrm>
            <a:off x="100013" y="773113"/>
            <a:ext cx="8793161" cy="5451417"/>
          </a:xfrm>
          <a:prstGeom prst="rect">
            <a:avLst/>
          </a:prstGeom>
        </p:spPr>
        <p:txBody>
          <a:bodyPr/>
          <a:lstStyle>
            <a:lvl1pPr>
              <a:defRPr sz="1400" b="0">
                <a:latin typeface="Arial" pitchFamily="34" charset="0"/>
                <a:cs typeface="Arial" pitchFamily="34" charset="0"/>
              </a:defRPr>
            </a:lvl1pPr>
            <a:lvl2pPr marL="87313" indent="-87313">
              <a:buClrTx/>
              <a:buSzPct val="90000"/>
              <a:defRPr sz="1200">
                <a:latin typeface="Arial" pitchFamily="34" charset="0"/>
                <a:cs typeface="Arial" pitchFamily="34" charset="0"/>
              </a:defRPr>
            </a:lvl2pPr>
            <a:lvl3pPr marL="271463" indent="-96838">
              <a:buClrTx/>
              <a:buSzPct val="90000"/>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Образец текста</a:t>
            </a:r>
          </a:p>
          <a:p>
            <a:pPr lvl="1"/>
            <a:r>
              <a:rPr lang="en-US" dirty="0" smtClean="0"/>
              <a:t>Второй уровень</a:t>
            </a:r>
          </a:p>
          <a:p>
            <a:pPr lvl="2"/>
            <a:r>
              <a:rPr lang="en-US" dirty="0" smtClean="0"/>
              <a:t>Третий уровень</a:t>
            </a:r>
          </a:p>
        </p:txBody>
      </p:sp>
      <p:sp>
        <p:nvSpPr>
          <p:cNvPr id="4" name="Slide Number Placeholder 5"/>
          <p:cNvSpPr>
            <a:spLocks noGrp="1"/>
          </p:cNvSpPr>
          <p:nvPr>
            <p:ph type="sldNum" sz="quarter" idx="10"/>
          </p:nvPr>
        </p:nvSpPr>
        <p:spPr>
          <a:ln/>
        </p:spPr>
        <p:txBody>
          <a:bodyPr/>
          <a:lstStyle>
            <a:lvl1pPr>
              <a:defRPr/>
            </a:lvl1pPr>
          </a:lstStyle>
          <a:p>
            <a:pPr>
              <a:defRPr/>
            </a:pPr>
            <a:fld id="{A917203A-9794-456F-B5EE-EA06EDB35CF6}"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425" y="762001"/>
            <a:ext cx="4386263" cy="5429480"/>
          </a:xfrm>
          <a:prstGeom prst="rect">
            <a:avLst/>
          </a:prstGeom>
        </p:spPr>
        <p:txBody>
          <a:bodyPr>
            <a:normAutofit/>
          </a:bodyPr>
          <a:lstStyle>
            <a:lvl1pPr>
              <a:defRPr sz="1400">
                <a:latin typeface="Arial" pitchFamily="34" charset="0"/>
                <a:cs typeface="Arial" pitchFamily="34" charset="0"/>
              </a:defRPr>
            </a:lvl1pPr>
            <a:lvl2pPr>
              <a:buClrTx/>
              <a:buSzPct val="90000"/>
              <a:buFont typeface="Wingdings" pitchFamily="2" charset="2"/>
              <a:buChar char="§"/>
              <a:defRPr sz="1200">
                <a:latin typeface="Arial" pitchFamily="34" charset="0"/>
                <a:cs typeface="Arial" pitchFamily="34" charset="0"/>
              </a:defRPr>
            </a:lvl2pPr>
            <a:lvl3pPr>
              <a:buClrTx/>
              <a:buSzPct val="90000"/>
              <a:buFont typeface="Wingdings" pitchFamily="2" charset="2"/>
              <a:buChar char="§"/>
              <a:defRPr sz="1200">
                <a:latin typeface="Arial" pitchFamily="34" charset="0"/>
                <a:cs typeface="Arial" pitchFamily="34" charset="0"/>
              </a:defRPr>
            </a:lvl3pPr>
            <a:lvl4pPr marL="446088" indent="-87313">
              <a:buClrTx/>
              <a:buSzPct val="90000"/>
              <a:buFont typeface="Wingdings" pitchFamily="2" charset="2"/>
              <a:buChar char="§"/>
              <a:defRPr sz="1200">
                <a:latin typeface="Arial" pitchFamily="34" charset="0"/>
                <a:cs typeface="Arial" pitchFamily="34" charset="0"/>
              </a:defRPr>
            </a:lvl4pPr>
            <a:lvl5pPr marL="631825" indent="-98425">
              <a:buClrTx/>
              <a:buSzPct val="90000"/>
              <a:buFont typeface="Wingdings" pitchFamily="2" charset="2"/>
              <a:buChar cha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0425" y="762001"/>
            <a:ext cx="4222749" cy="5429479"/>
          </a:xfrm>
          <a:prstGeom prst="rect">
            <a:avLst/>
          </a:prstGeom>
        </p:spPr>
        <p:txBody>
          <a:bodyPr>
            <a:normAutofit/>
          </a:bodyPr>
          <a:lstStyle>
            <a:lvl1pPr>
              <a:defRPr sz="1400"/>
            </a:lvl1pPr>
            <a:lvl2pPr>
              <a:buClrTx/>
              <a:buSzPct val="90000"/>
              <a:defRPr sz="1200"/>
            </a:lvl2pPr>
            <a:lvl3pPr>
              <a:buClrTx/>
              <a:buSzPct val="90000"/>
              <a:defRPr sz="1200"/>
            </a:lvl3pPr>
            <a:lvl4pPr marL="446088" indent="-87313">
              <a:buClrTx/>
              <a:buSzPct val="90000"/>
              <a:defRPr sz="1200"/>
            </a:lvl4pPr>
            <a:lvl5pPr marL="631825" indent="-98425">
              <a:buClrTx/>
              <a:buSzPct val="90000"/>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98425" y="119516"/>
            <a:ext cx="8794749" cy="507750"/>
          </a:xfrm>
          <a:prstGeom prst="rect">
            <a:avLst/>
          </a:prstGeom>
        </p:spPr>
        <p:txBody>
          <a:bodyPr/>
          <a:lstStyle>
            <a:lvl1pPr>
              <a:defRPr sz="1800" b="1" i="0" cap="small" baseline="0">
                <a:latin typeface="Arial" pitchFamily="34" charset="0"/>
              </a:defRPr>
            </a:lvl1pPr>
          </a:lstStyle>
          <a:p>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9BF96ACF-6EF5-4F9D-A1B2-EA6618301EBE}"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424" y="762000"/>
            <a:ext cx="4386263" cy="326571"/>
          </a:xfrm>
          <a:prstGeom prst="rect">
            <a:avLst/>
          </a:prstGeom>
        </p:spPr>
        <p:txBody>
          <a:bodyPr anchor="t" anchorCtr="0">
            <a:normAutofit/>
          </a:bodyPr>
          <a:lstStyle>
            <a:lvl1pPr marL="0" indent="0">
              <a:buNone/>
              <a:defRPr lang="en-US" sz="1400" b="1" kern="1200" cap="none" spc="0" baseline="0" dirty="0" smtClean="0">
                <a:solidFill>
                  <a:schemeClr val="tx1"/>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8425" y="1310640"/>
            <a:ext cx="4386262" cy="4909186"/>
          </a:xfrm>
          <a:prstGeom prst="rect">
            <a:avLst/>
          </a:prstGeom>
        </p:spPr>
        <p:txBody>
          <a:bodyPr>
            <a:normAutofit/>
          </a:bodyPr>
          <a:lstStyle>
            <a:lvl1pPr>
              <a:defRPr sz="1200" b="0">
                <a:latin typeface="Arial" pitchFamily="34" charset="0"/>
                <a:cs typeface="Arial" pitchFamily="34" charset="0"/>
              </a:defRPr>
            </a:lvl1pPr>
            <a:lvl2pPr algn="l" defTabSz="914400" rtl="0" eaLnBrk="1" latinLnBrk="0" hangingPunct="1">
              <a:spcBef>
                <a:spcPts val="300"/>
              </a:spcBef>
              <a:buClrTx/>
              <a:buSzPct val="90000"/>
              <a:buFont typeface="Wingdings" pitchFamily="2" charset="2"/>
              <a:buChar char="§"/>
              <a:defRPr lang="en-US" sz="1200" kern="1200" dirty="0" smtClean="0">
                <a:solidFill>
                  <a:schemeClr val="tx1"/>
                </a:solidFill>
                <a:latin typeface="Arial" pitchFamily="34" charset="0"/>
                <a:ea typeface="+mn-ea"/>
                <a:cs typeface="Arial" pitchFamily="34" charset="0"/>
              </a:defRPr>
            </a:lvl2pPr>
            <a:lvl3pPr algn="l" defTabSz="914400" rtl="0" eaLnBrk="1" latinLnBrk="0" hangingPunct="1">
              <a:spcBef>
                <a:spcPts val="300"/>
              </a:spcBef>
              <a:buClrTx/>
              <a:buSzPct val="90000"/>
              <a:buFont typeface="Wingdings" pitchFamily="2" charset="2"/>
              <a:buChar char="§"/>
              <a:defRPr lang="en-US" sz="1200" kern="1200" dirty="0" smtClean="0">
                <a:solidFill>
                  <a:schemeClr val="tx1"/>
                </a:solidFill>
                <a:latin typeface="Arial" pitchFamily="34" charset="0"/>
                <a:ea typeface="+mn-ea"/>
                <a:cs typeface="Arial" pitchFamily="34" charset="0"/>
              </a:defRPr>
            </a:lvl3pPr>
            <a:lvl4pPr marL="446088" indent="-87313" algn="l" defTabSz="914400" rtl="0" eaLnBrk="1" latinLnBrk="0" hangingPunct="1">
              <a:spcBef>
                <a:spcPts val="300"/>
              </a:spcBef>
              <a:buClrTx/>
              <a:buSzPct val="90000"/>
              <a:buFont typeface="Wingdings" pitchFamily="2" charset="2"/>
              <a:buChar char="§"/>
              <a:defRPr lang="en-US" sz="1200" kern="1200" dirty="0" smtClean="0">
                <a:solidFill>
                  <a:schemeClr val="tx1"/>
                </a:solidFill>
                <a:latin typeface="Arial" pitchFamily="34" charset="0"/>
                <a:ea typeface="+mn-ea"/>
                <a:cs typeface="Arial" pitchFamily="34" charset="0"/>
              </a:defRPr>
            </a:lvl4pPr>
            <a:lvl5pPr marL="631825" indent="-98425" algn="l" defTabSz="914400" rtl="0" eaLnBrk="1" latinLnBrk="0" hangingPunct="1">
              <a:spcBef>
                <a:spcPts val="300"/>
              </a:spcBef>
              <a:buClrTx/>
              <a:buSzPct val="90000"/>
              <a:buFont typeface="Wingdings" pitchFamily="2" charset="2"/>
              <a:buChar char="§"/>
              <a:defRPr lang="en-US" sz="12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70424" y="762000"/>
            <a:ext cx="4222749" cy="326571"/>
          </a:xfrm>
          <a:prstGeom prst="rect">
            <a:avLst/>
          </a:prstGeom>
        </p:spPr>
        <p:txBody>
          <a:bodyPr anchor="t" anchorCtr="0">
            <a:normAutofit/>
          </a:bodyPr>
          <a:lstStyle>
            <a:lvl1pPr marL="0" indent="0">
              <a:buNone/>
              <a:defRPr lang="en-US" sz="1400" b="1" kern="1200" cap="none" spc="0" baseline="0" dirty="0" smtClean="0">
                <a:solidFill>
                  <a:schemeClr val="tx1"/>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70423" y="1310640"/>
            <a:ext cx="4222749" cy="4909186"/>
          </a:xfrm>
          <a:prstGeom prst="rect">
            <a:avLst/>
          </a:prstGeom>
        </p:spPr>
        <p:txBody>
          <a:bodyPr>
            <a:normAutofit/>
          </a:bodyPr>
          <a:lstStyle>
            <a:lvl1pPr algn="l" defTabSz="914400" rtl="0" eaLnBrk="1" latinLnBrk="0" hangingPunct="1">
              <a:defRPr lang="en-US" sz="1200" b="0" kern="1200" dirty="0" smtClean="0">
                <a:solidFill>
                  <a:schemeClr val="tx1"/>
                </a:solidFill>
                <a:latin typeface="Arial" pitchFamily="34" charset="0"/>
                <a:ea typeface="+mn-ea"/>
                <a:cs typeface="Arial" pitchFamily="34" charset="0"/>
              </a:defRPr>
            </a:lvl1pPr>
            <a:lvl2pPr algn="l" defTabSz="914400" rtl="0" eaLnBrk="1" latinLnBrk="0" hangingPunct="1">
              <a:buClr>
                <a:schemeClr val="tx1"/>
              </a:buClr>
              <a:buSzPct val="90000"/>
              <a:defRPr lang="en-US" sz="1200" b="0" kern="1200" dirty="0" smtClean="0">
                <a:solidFill>
                  <a:schemeClr val="tx1"/>
                </a:solidFill>
                <a:latin typeface="Arial" pitchFamily="34" charset="0"/>
                <a:ea typeface="+mn-ea"/>
                <a:cs typeface="Arial" pitchFamily="34" charset="0"/>
              </a:defRPr>
            </a:lvl2pPr>
            <a:lvl3pPr algn="l" defTabSz="914400" rtl="0" eaLnBrk="1" latinLnBrk="0" hangingPunct="1">
              <a:buClr>
                <a:schemeClr val="tx1"/>
              </a:buClr>
              <a:buSzPct val="90000"/>
              <a:defRPr lang="en-US" sz="1200" b="0" kern="1200" dirty="0" smtClean="0">
                <a:solidFill>
                  <a:schemeClr val="tx1"/>
                </a:solidFill>
                <a:latin typeface="Arial" pitchFamily="34" charset="0"/>
                <a:ea typeface="+mn-ea"/>
                <a:cs typeface="Arial" pitchFamily="34" charset="0"/>
              </a:defRPr>
            </a:lvl3pPr>
            <a:lvl4pPr marL="446088" indent="-87313" algn="l" defTabSz="914400" rtl="0" eaLnBrk="1" latinLnBrk="0" hangingPunct="1">
              <a:buClr>
                <a:schemeClr val="tx1"/>
              </a:buClr>
              <a:buSzPct val="90000"/>
              <a:defRPr lang="en-US" sz="1200" b="0" kern="1200" dirty="0" smtClean="0">
                <a:solidFill>
                  <a:schemeClr val="tx1"/>
                </a:solidFill>
                <a:latin typeface="Arial" pitchFamily="34" charset="0"/>
                <a:ea typeface="+mn-ea"/>
                <a:cs typeface="Arial" pitchFamily="34" charset="0"/>
              </a:defRPr>
            </a:lvl4pPr>
            <a:lvl5pPr marL="631825" indent="-98425" algn="l" defTabSz="914400" rtl="0" eaLnBrk="1" latinLnBrk="0" hangingPunct="1">
              <a:buClr>
                <a:schemeClr val="tx1"/>
              </a:buClr>
              <a:buSzPct val="90000"/>
              <a:defRPr lang="en-US" sz="1200" b="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Образец текста</a:t>
            </a:r>
          </a:p>
          <a:p>
            <a:pPr lvl="1"/>
            <a:r>
              <a:rPr lang="en-US" dirty="0" smtClean="0"/>
              <a:t>Второй уровень</a:t>
            </a:r>
          </a:p>
          <a:p>
            <a:pPr lvl="2"/>
            <a:r>
              <a:rPr lang="en-US" dirty="0" smtClean="0"/>
              <a:t>Третий уровень</a:t>
            </a:r>
          </a:p>
          <a:p>
            <a:pPr lvl="3"/>
            <a:r>
              <a:rPr lang="en-US" dirty="0" smtClean="0"/>
              <a:t>Четвертый уровень</a:t>
            </a:r>
          </a:p>
          <a:p>
            <a:pPr lvl="4"/>
            <a:r>
              <a:rPr lang="en-US" dirty="0" smtClean="0"/>
              <a:t>Пятый уровень</a:t>
            </a:r>
            <a:endParaRPr lang="en-US" dirty="0"/>
          </a:p>
        </p:txBody>
      </p:sp>
      <p:sp>
        <p:nvSpPr>
          <p:cNvPr id="10" name="Title 1"/>
          <p:cNvSpPr>
            <a:spLocks noGrp="1"/>
          </p:cNvSpPr>
          <p:nvPr>
            <p:ph type="title"/>
          </p:nvPr>
        </p:nvSpPr>
        <p:spPr>
          <a:xfrm>
            <a:off x="98425" y="119516"/>
            <a:ext cx="8794749" cy="507750"/>
          </a:xfrm>
          <a:prstGeom prst="rect">
            <a:avLst/>
          </a:prstGeom>
        </p:spPr>
        <p:txBody>
          <a:bodyPr/>
          <a:lstStyle>
            <a:lvl1pPr>
              <a:defRPr sz="1800" b="1" i="0" cap="small" baseline="0">
                <a:latin typeface="Arial" pitchFamily="34" charset="0"/>
              </a:defRPr>
            </a:lvl1pPr>
          </a:lstStyle>
          <a:p>
            <a:endParaRPr lang="en-US" dirty="0"/>
          </a:p>
        </p:txBody>
      </p:sp>
      <p:sp>
        <p:nvSpPr>
          <p:cNvPr id="7" name="Slide Number Placeholder 5"/>
          <p:cNvSpPr>
            <a:spLocks noGrp="1"/>
          </p:cNvSpPr>
          <p:nvPr>
            <p:ph type="sldNum" sz="quarter" idx="10"/>
          </p:nvPr>
        </p:nvSpPr>
        <p:spPr>
          <a:ln/>
        </p:spPr>
        <p:txBody>
          <a:bodyPr/>
          <a:lstStyle>
            <a:lvl1pPr>
              <a:defRPr/>
            </a:lvl1pPr>
          </a:lstStyle>
          <a:p>
            <a:pPr>
              <a:defRPr/>
            </a:pPr>
            <a:fld id="{1EC15F31-3404-4A68-8FB4-26712BC3BA3B}"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4" name="Группа 8"/>
          <p:cNvGrpSpPr>
            <a:grpSpLocks/>
          </p:cNvGrpSpPr>
          <p:nvPr userDrawn="1"/>
        </p:nvGrpSpPr>
        <p:grpSpPr bwMode="auto">
          <a:xfrm>
            <a:off x="0" y="-171450"/>
            <a:ext cx="3779838" cy="7202488"/>
            <a:chOff x="3" y="-171400"/>
            <a:chExt cx="3779910" cy="7202445"/>
          </a:xfrm>
        </p:grpSpPr>
        <p:sp>
          <p:nvSpPr>
            <p:cNvPr id="5" name="Rectangle 15"/>
            <p:cNvSpPr/>
            <p:nvPr userDrawn="1"/>
          </p:nvSpPr>
          <p:spPr bwMode="gray">
            <a:xfrm rot="16200000">
              <a:off x="-2148633" y="2153448"/>
              <a:ext cx="6853196" cy="2555924"/>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AutoShape 5"/>
            <p:cNvSpPr>
              <a:spLocks noChangeArrowheads="1"/>
            </p:cNvSpPr>
            <p:nvPr/>
          </p:nvSpPr>
          <p:spPr bwMode="white">
            <a:xfrm rot="12671188">
              <a:off x="1298603" y="4483122"/>
              <a:ext cx="2463847" cy="2547923"/>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7" name="AutoShape 6"/>
            <p:cNvSpPr>
              <a:spLocks noChangeArrowheads="1"/>
            </p:cNvSpPr>
            <p:nvPr/>
          </p:nvSpPr>
          <p:spPr bwMode="white">
            <a:xfrm rot="16200000">
              <a:off x="15910" y="2173292"/>
              <a:ext cx="2557448" cy="2522585"/>
            </a:xfrm>
            <a:prstGeom prst="pentagon">
              <a:avLst/>
            </a:prstGeom>
            <a:noFill/>
            <a:ln w="12700" cap="flat" cmpd="sng" algn="ctr">
              <a:solidFill>
                <a:schemeClr val="bg1">
                  <a:alpha val="70000"/>
                </a:schemeClr>
              </a:solidFill>
              <a:prstDash val="solid"/>
              <a:headEnd/>
              <a:tailEnd/>
            </a:ln>
            <a:effectLst/>
          </p:spPr>
          <p:txBody>
            <a:bodyPr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8" name="AutoShape 8"/>
            <p:cNvSpPr>
              <a:spLocks noChangeArrowheads="1"/>
            </p:cNvSpPr>
            <p:nvPr/>
          </p:nvSpPr>
          <p:spPr bwMode="white">
            <a:xfrm rot="19780510" flipH="1">
              <a:off x="1317653" y="-171400"/>
              <a:ext cx="2462260" cy="2547923"/>
            </a:xfrm>
            <a:prstGeom prst="pentagon">
              <a:avLst/>
            </a:prstGeom>
            <a:noFill/>
            <a:ln w="12700" cap="flat" cmpd="sng" algn="ctr">
              <a:solidFill>
                <a:schemeClr val="bg1">
                  <a:alpha val="70000"/>
                </a:schemeClr>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grpSp>
      <p:pic>
        <p:nvPicPr>
          <p:cNvPr id="9" name="Image 1" descr="DTEK_BRANDBOOK_WIP_2012dec13th.jpg"/>
          <p:cNvPicPr>
            <a:picLocks noChangeAspect="1"/>
          </p:cNvPicPr>
          <p:nvPr userDrawn="1"/>
        </p:nvPicPr>
        <p:blipFill>
          <a:blip r:embed="rId2"/>
          <a:srcRect l="45061" t="31862" r="14458" b="43944"/>
          <a:stretch>
            <a:fillRect/>
          </a:stretch>
        </p:blipFill>
        <p:spPr bwMode="auto">
          <a:xfrm>
            <a:off x="7694613" y="6251575"/>
            <a:ext cx="1447800" cy="611188"/>
          </a:xfrm>
          <a:prstGeom prst="rect">
            <a:avLst/>
          </a:prstGeom>
          <a:noFill/>
          <a:ln w="9525">
            <a:noFill/>
            <a:miter lim="800000"/>
            <a:headEnd/>
            <a:tailEnd/>
          </a:ln>
        </p:spPr>
      </p:pic>
      <p:sp>
        <p:nvSpPr>
          <p:cNvPr id="2" name="Title 1"/>
          <p:cNvSpPr>
            <a:spLocks noGrp="1"/>
          </p:cNvSpPr>
          <p:nvPr>
            <p:ph type="title"/>
          </p:nvPr>
        </p:nvSpPr>
        <p:spPr>
          <a:xfrm>
            <a:off x="2561354" y="20444"/>
            <a:ext cx="5751523" cy="533399"/>
          </a:xfrm>
          <a:prstGeom prst="rect">
            <a:avLst/>
          </a:prstGeom>
        </p:spPr>
        <p:txBody>
          <a:bodyPr bIns="0" anchor="ctr" anchorCtr="0"/>
          <a:lstStyle>
            <a:lvl1pPr algn="l" defTabSz="914400" rtl="0" eaLnBrk="1" latinLnBrk="0" hangingPunct="1">
              <a:spcBef>
                <a:spcPct val="0"/>
              </a:spcBef>
              <a:buNone/>
              <a:defRPr lang="en-US" sz="1800" b="1" i="0" kern="1200" cap="small" baseline="0" dirty="0">
                <a:solidFill>
                  <a:schemeClr val="tx1"/>
                </a:solidFill>
                <a:latin typeface="Arial" pitchFamily="34" charset="0"/>
                <a:ea typeface="+mj-ea"/>
                <a:cs typeface="+mj-cs"/>
              </a:defRPr>
            </a:lvl1pPr>
          </a:lstStyle>
          <a:p>
            <a:pPr lvl="0"/>
            <a:endParaRPr lang="en-US" dirty="0"/>
          </a:p>
        </p:txBody>
      </p:sp>
      <p:sp>
        <p:nvSpPr>
          <p:cNvPr id="3" name="Content Placeholder 2"/>
          <p:cNvSpPr>
            <a:spLocks noGrp="1"/>
          </p:cNvSpPr>
          <p:nvPr>
            <p:ph idx="1"/>
          </p:nvPr>
        </p:nvSpPr>
        <p:spPr>
          <a:xfrm>
            <a:off x="2572372" y="719820"/>
            <a:ext cx="5751522" cy="2728800"/>
          </a:xfrm>
          <a:prstGeom prst="rect">
            <a:avLst/>
          </a:prstGeom>
        </p:spPr>
        <p:txBody>
          <a:bodyPr/>
          <a:lstStyle>
            <a:lvl1pPr>
              <a:defRPr sz="1400" b="0"/>
            </a:lvl1pPr>
            <a:lvl2pPr>
              <a:defRPr sz="1200" b="0"/>
            </a:lvl2pPr>
            <a:lvl3pPr marL="346075" indent="-171450">
              <a:buFont typeface="Wingdings" pitchFamily="2" charset="2"/>
              <a:buChar char="§"/>
              <a:defRPr sz="1200" b="0"/>
            </a:lvl3pPr>
            <a:lvl4pPr marL="358775" indent="-87313">
              <a:buClrTx/>
              <a:buSzPct val="90000"/>
              <a:buFont typeface="Arial" pitchFamily="34" charset="0"/>
              <a:buChar char="∙"/>
              <a:defRPr sz="1200">
                <a:latin typeface="Arial" pitchFamily="34" charset="0"/>
                <a:cs typeface="Arial" pitchFamily="34" charset="0"/>
              </a:defRPr>
            </a:lvl4pPr>
            <a:lvl5pPr marL="631825" indent="-98425">
              <a:buClr>
                <a:schemeClr val="tx1"/>
              </a:buClr>
              <a:buSzPct val="90000"/>
              <a:buFont typeface="Arial" pitchFamily="34" charset="0"/>
              <a:buChar char="∙"/>
              <a:defRPr sz="12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Образец текста</a:t>
            </a:r>
          </a:p>
          <a:p>
            <a:pPr lvl="1"/>
            <a:r>
              <a:rPr lang="en-US" dirty="0" smtClean="0"/>
              <a:t>Второй уровень</a:t>
            </a:r>
          </a:p>
          <a:p>
            <a:pPr lvl="2"/>
            <a:r>
              <a:rPr lang="en-US" dirty="0" smtClean="0"/>
              <a:t>Третий уровень</a:t>
            </a:r>
          </a:p>
        </p:txBody>
      </p:sp>
      <p:sp>
        <p:nvSpPr>
          <p:cNvPr id="10" name="Slide Number Placeholder 5"/>
          <p:cNvSpPr>
            <a:spLocks noGrp="1"/>
          </p:cNvSpPr>
          <p:nvPr>
            <p:ph type="sldNum" sz="quarter" idx="10"/>
          </p:nvPr>
        </p:nvSpPr>
        <p:spPr>
          <a:xfrm>
            <a:off x="8897938" y="6456363"/>
            <a:ext cx="215900" cy="217487"/>
          </a:xfrm>
        </p:spPr>
        <p:txBody>
          <a:bodyPr/>
          <a:lstStyle>
            <a:lvl1pPr algn="ctr">
              <a:defRPr sz="800">
                <a:solidFill>
                  <a:srgbClr val="3E3E3E"/>
                </a:solidFill>
                <a:latin typeface="Arial" pitchFamily="34" charset="0"/>
                <a:cs typeface="Arial" pitchFamily="34" charset="0"/>
              </a:defRPr>
            </a:lvl1pPr>
          </a:lstStyle>
          <a:p>
            <a:pPr>
              <a:defRPr/>
            </a:pPr>
            <a:fld id="{090AB70B-34A7-44A2-AF21-EA819B17F3AA}"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grpSp>
        <p:nvGrpSpPr>
          <p:cNvPr id="2" name="Группа 8"/>
          <p:cNvGrpSpPr>
            <a:grpSpLocks/>
          </p:cNvGrpSpPr>
          <p:nvPr userDrawn="1"/>
        </p:nvGrpSpPr>
        <p:grpSpPr bwMode="auto">
          <a:xfrm>
            <a:off x="0" y="-171450"/>
            <a:ext cx="3779838" cy="7202488"/>
            <a:chOff x="3" y="-171400"/>
            <a:chExt cx="3779910" cy="7202445"/>
          </a:xfrm>
        </p:grpSpPr>
        <p:sp>
          <p:nvSpPr>
            <p:cNvPr id="3" name="Rectangle 15"/>
            <p:cNvSpPr/>
            <p:nvPr userDrawn="1"/>
          </p:nvSpPr>
          <p:spPr bwMode="gray">
            <a:xfrm rot="16200000">
              <a:off x="-2148633" y="2153448"/>
              <a:ext cx="6853196" cy="2555924"/>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AutoShape 5"/>
            <p:cNvSpPr>
              <a:spLocks noChangeArrowheads="1"/>
            </p:cNvSpPr>
            <p:nvPr/>
          </p:nvSpPr>
          <p:spPr bwMode="white">
            <a:xfrm rot="12671188">
              <a:off x="1298603" y="4483122"/>
              <a:ext cx="2463847" cy="2547923"/>
            </a:xfrm>
            <a:prstGeom prst="pentagon">
              <a:avLst/>
            </a:prstGeom>
            <a:noFill/>
            <a:ln w="12700" cap="flat" cmpd="sng" algn="ctr">
              <a:solidFill>
                <a:schemeClr val="bg1">
                  <a:alpha val="70000"/>
                </a:schemeClr>
              </a:solidFill>
              <a:prstDash val="solid"/>
              <a:headEnd/>
              <a:tailEnd/>
            </a:ln>
            <a:effectLst/>
          </p:spPr>
          <p:txBody>
            <a:bodyPr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5" name="AutoShape 6"/>
            <p:cNvSpPr>
              <a:spLocks noChangeArrowheads="1"/>
            </p:cNvSpPr>
            <p:nvPr/>
          </p:nvSpPr>
          <p:spPr bwMode="white">
            <a:xfrm rot="16200000">
              <a:off x="15910" y="2173292"/>
              <a:ext cx="2557448" cy="2522585"/>
            </a:xfrm>
            <a:prstGeom prst="pentagon">
              <a:avLst/>
            </a:prstGeom>
            <a:noFill/>
            <a:ln w="12700" cap="flat" cmpd="sng" algn="ctr">
              <a:solidFill>
                <a:schemeClr val="bg1">
                  <a:alpha val="70000"/>
                </a:schemeClr>
              </a:solidFill>
              <a:prstDash val="solid"/>
              <a:headEnd/>
              <a:tailEnd/>
            </a:ln>
            <a:effectLst/>
          </p:spPr>
          <p:txBody>
            <a:bodyPr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sp>
          <p:nvSpPr>
            <p:cNvPr id="6" name="AutoShape 8"/>
            <p:cNvSpPr>
              <a:spLocks noChangeArrowheads="1"/>
            </p:cNvSpPr>
            <p:nvPr/>
          </p:nvSpPr>
          <p:spPr bwMode="white">
            <a:xfrm rot="19780510" flipH="1">
              <a:off x="1317653" y="-171400"/>
              <a:ext cx="2462260" cy="2547923"/>
            </a:xfrm>
            <a:prstGeom prst="pentagon">
              <a:avLst/>
            </a:prstGeom>
            <a:noFill/>
            <a:ln w="12700" cap="flat" cmpd="sng" algn="ctr">
              <a:solidFill>
                <a:schemeClr val="bg1">
                  <a:alpha val="70000"/>
                </a:schemeClr>
              </a:solidFill>
              <a:prstDash val="solid"/>
              <a:headEnd/>
              <a:tailEnd/>
            </a:ln>
            <a:effectLst/>
          </p:spPr>
          <p:txBody>
            <a:bodyPr rot="10800000" vert="eaVert" lIns="0" tIns="0" rIns="0" bIns="0" anchor="ctr"/>
            <a:lstStyle/>
            <a:p>
              <a:pPr fontAlgn="auto">
                <a:spcBef>
                  <a:spcPts val="0"/>
                </a:spcBef>
                <a:spcAft>
                  <a:spcPts val="0"/>
                </a:spcAft>
                <a:defRPr/>
              </a:pPr>
              <a:endParaRPr lang="ru-RU" sz="1200" kern="0" dirty="0">
                <a:solidFill>
                  <a:srgbClr val="000000"/>
                </a:solidFill>
                <a:latin typeface="Calibri"/>
                <a:cs typeface="+mn-cs"/>
              </a:endParaRPr>
            </a:p>
          </p:txBody>
        </p:sp>
      </p:grpSp>
      <p:sp>
        <p:nvSpPr>
          <p:cNvPr id="7" name="TextBox 1"/>
          <p:cNvSpPr txBox="1"/>
          <p:nvPr userDrawn="1"/>
        </p:nvSpPr>
        <p:spPr>
          <a:xfrm>
            <a:off x="4087813" y="3433763"/>
            <a:ext cx="2684462" cy="369887"/>
          </a:xfrm>
          <a:prstGeom prst="rect">
            <a:avLst/>
          </a:prstGeom>
          <a:noFill/>
        </p:spPr>
        <p:txBody>
          <a:bodyPr wrap="none">
            <a:spAutoFit/>
          </a:bodyPr>
          <a:lstStyle/>
          <a:p>
            <a:pPr algn="ctr" fontAlgn="auto">
              <a:spcBef>
                <a:spcPts val="0"/>
              </a:spcBef>
              <a:spcAft>
                <a:spcPts val="0"/>
              </a:spcAft>
              <a:defRPr/>
            </a:pPr>
            <a:r>
              <a:rPr lang="ru-RU" b="1" cap="small" dirty="0">
                <a:solidFill>
                  <a:srgbClr val="3E3E3E"/>
                </a:solidFill>
                <a:latin typeface="+mn-lt"/>
                <a:cs typeface="+mn-cs"/>
              </a:rPr>
              <a:t>Спасибо</a:t>
            </a:r>
            <a:r>
              <a:rPr lang="ru-RU" dirty="0">
                <a:solidFill>
                  <a:srgbClr val="3E3E3E"/>
                </a:solidFill>
                <a:latin typeface="+mn-lt"/>
                <a:cs typeface="+mn-cs"/>
              </a:rPr>
              <a:t> </a:t>
            </a:r>
            <a:r>
              <a:rPr lang="ru-RU" b="1" cap="small" dirty="0">
                <a:solidFill>
                  <a:srgbClr val="3E3E3E"/>
                </a:solidFill>
                <a:latin typeface="+mn-lt"/>
                <a:cs typeface="+mn-cs"/>
              </a:rPr>
              <a:t>за внимание!</a:t>
            </a:r>
          </a:p>
        </p:txBody>
      </p:sp>
      <p:pic>
        <p:nvPicPr>
          <p:cNvPr id="8" name="Image 1" descr="DTEK_BRANDBOOK_WIP_2012dec13th.jpg"/>
          <p:cNvPicPr>
            <a:picLocks noChangeAspect="1"/>
          </p:cNvPicPr>
          <p:nvPr userDrawn="1"/>
        </p:nvPicPr>
        <p:blipFill>
          <a:blip r:embed="rId2"/>
          <a:srcRect l="45061" t="31862" r="14458" b="43944"/>
          <a:stretch>
            <a:fillRect/>
          </a:stretch>
        </p:blipFill>
        <p:spPr bwMode="auto">
          <a:xfrm>
            <a:off x="7694613" y="6251575"/>
            <a:ext cx="1447800" cy="611188"/>
          </a:xfrm>
          <a:prstGeom prst="rect">
            <a:avLst/>
          </a:prstGeom>
          <a:noFill/>
          <a:ln w="9525">
            <a:noFill/>
            <a:miter lim="800000"/>
            <a:headEnd/>
            <a:tailEnd/>
          </a:ln>
        </p:spPr>
      </p:pic>
      <p:sp>
        <p:nvSpPr>
          <p:cNvPr id="9" name="Slide Number Placeholder 5"/>
          <p:cNvSpPr>
            <a:spLocks noGrp="1"/>
          </p:cNvSpPr>
          <p:nvPr>
            <p:ph type="sldNum" sz="quarter" idx="10"/>
          </p:nvPr>
        </p:nvSpPr>
        <p:spPr>
          <a:xfrm>
            <a:off x="8897938" y="6456363"/>
            <a:ext cx="215900" cy="217487"/>
          </a:xfrm>
        </p:spPr>
        <p:txBody>
          <a:bodyPr/>
          <a:lstStyle>
            <a:lvl1pPr algn="ctr">
              <a:defRPr sz="800">
                <a:solidFill>
                  <a:srgbClr val="3E3E3E"/>
                </a:solidFill>
                <a:latin typeface="Arial" pitchFamily="34" charset="0"/>
                <a:cs typeface="Arial" pitchFamily="34" charset="0"/>
              </a:defRPr>
            </a:lvl1pPr>
          </a:lstStyle>
          <a:p>
            <a:pPr>
              <a:defRPr/>
            </a:pPr>
            <a:fld id="{E10C1F3E-6F0C-4FA7-8690-B2375DAF174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1A6F3B8-EF73-4CF6-9C30-9EBE78329411}" type="datetimeFigureOut">
              <a:rPr lang="ru-RU"/>
              <a:pPr>
                <a:defRPr/>
              </a:pPr>
              <a:t>03.01.2023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29D896F-D3F3-485C-B0B3-C6CD162FF2C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FEB6E23-01C9-4ED0-98FB-26511D6B9531}" type="datetimeFigureOut">
              <a:rPr lang="ru-RU"/>
              <a:pPr>
                <a:defRPr/>
              </a:pPr>
              <a:t>03.01.2023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2172548-C194-428D-AB09-98D969B5311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2D21A8D-61FB-43F0-AEA3-C0E2E5DF563F}" type="datetimeFigureOut">
              <a:rPr lang="ru-RU"/>
              <a:pPr>
                <a:defRPr/>
              </a:pPr>
              <a:t>03.01.2023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C1439CB-1B26-4B65-975D-B7F1BB873AD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4C4A9A2-4752-4AB4-83F3-A74C288E4699}" type="datetimeFigureOut">
              <a:rPr lang="ru-RU"/>
              <a:pPr>
                <a:defRPr/>
              </a:pPr>
              <a:t>03.01.2023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027237F-820B-41E7-AB37-9485C1B1B02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0AA7BC7-28B0-4915-9D94-2635FDBB4D3A}" type="datetimeFigureOut">
              <a:rPr lang="ru-RU"/>
              <a:pPr>
                <a:defRPr/>
              </a:pPr>
              <a:t>03.01.2023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ED77291-AAC0-40D2-8F51-0CD94C1FE6D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02253C9-3BD5-4701-A319-F3B3E5FD4F8F}" type="datetimeFigureOut">
              <a:rPr lang="ru-RU"/>
              <a:pPr>
                <a:defRPr/>
              </a:pPr>
              <a:t>03.01.2023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F521095-53CE-472A-8EBE-A0C6F5821AE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048858-1CE2-4207-B444-B9386552DC2D}" type="datetimeFigureOut">
              <a:rPr lang="ru-RU"/>
              <a:pPr>
                <a:defRPr/>
              </a:pPr>
              <a:t>03.01.2023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BB92CF-8125-409F-A977-3B5BC6652DE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2" r:id="rId1"/>
    <p:sldLayoutId id="2147483801" r:id="rId2"/>
    <p:sldLayoutId id="2147483800" r:id="rId3"/>
    <p:sldLayoutId id="2147483799" r:id="rId4"/>
    <p:sldLayoutId id="2147483798" r:id="rId5"/>
    <p:sldLayoutId id="2147483797" r:id="rId6"/>
    <p:sldLayoutId id="2147483796" r:id="rId7"/>
    <p:sldLayoutId id="2147483795" r:id="rId8"/>
    <p:sldLayoutId id="2147483794" r:id="rId9"/>
    <p:sldLayoutId id="2147483793" r:id="rId10"/>
    <p:sldLayoutId id="2147483792" r:id="rId11"/>
    <p:sldLayoutId id="2147483791"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15"/>
          <p:cNvSpPr/>
          <p:nvPr userDrawn="1"/>
        </p:nvSpPr>
        <p:spPr>
          <a:xfrm rot="16200000" flipV="1">
            <a:off x="4231481" y="-4253706"/>
            <a:ext cx="677863" cy="9140825"/>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Text Box 11"/>
          <p:cNvSpPr txBox="1">
            <a:spLocks noChangeArrowheads="1"/>
          </p:cNvSpPr>
          <p:nvPr userDrawn="1"/>
        </p:nvSpPr>
        <p:spPr bwMode="auto">
          <a:xfrm>
            <a:off x="96838" y="6373813"/>
            <a:ext cx="6069012" cy="2159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ru-RU" sz="800" dirty="0">
                <a:solidFill>
                  <a:srgbClr val="3E3E3E"/>
                </a:solidFill>
                <a:latin typeface="+mn-lt"/>
                <a:cs typeface="+mn-cs"/>
              </a:rPr>
              <a:t>Сноски</a:t>
            </a:r>
            <a:endParaRPr lang="en-US" sz="800" dirty="0">
              <a:solidFill>
                <a:srgbClr val="3E3E3E"/>
              </a:solidFill>
              <a:latin typeface="+mn-lt"/>
              <a:cs typeface="+mn-cs"/>
            </a:endParaRPr>
          </a:p>
        </p:txBody>
      </p:sp>
      <p:pic>
        <p:nvPicPr>
          <p:cNvPr id="14340" name="Image 1" descr="DTEK_BRANDBOOK_WIP_2012dec13th.jpg"/>
          <p:cNvPicPr>
            <a:picLocks noChangeAspect="1"/>
          </p:cNvPicPr>
          <p:nvPr userDrawn="1"/>
        </p:nvPicPr>
        <p:blipFill>
          <a:blip r:embed="rId18"/>
          <a:srcRect l="45061" t="35626" r="16896" b="45992"/>
          <a:stretch>
            <a:fillRect/>
          </a:stretch>
        </p:blipFill>
        <p:spPr bwMode="auto">
          <a:xfrm>
            <a:off x="60325" y="6357938"/>
            <a:ext cx="1314450" cy="449262"/>
          </a:xfrm>
          <a:prstGeom prst="rect">
            <a:avLst/>
          </a:prstGeom>
          <a:noFill/>
          <a:ln w="9525">
            <a:noFill/>
            <a:miter lim="800000"/>
            <a:headEnd/>
            <a:tailEnd/>
          </a:ln>
        </p:spPr>
      </p:pic>
      <p:sp>
        <p:nvSpPr>
          <p:cNvPr id="16" name="Прямоугольник 15"/>
          <p:cNvSpPr/>
          <p:nvPr userDrawn="1"/>
        </p:nvSpPr>
        <p:spPr>
          <a:xfrm>
            <a:off x="1374775" y="6376988"/>
            <a:ext cx="7559675" cy="398462"/>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lumMod val="65000"/>
                </a:prstClr>
              </a:solidFill>
            </a:endParaRPr>
          </a:p>
        </p:txBody>
      </p:sp>
      <p:sp>
        <p:nvSpPr>
          <p:cNvPr id="17" name="Прямоугольник 16"/>
          <p:cNvSpPr/>
          <p:nvPr userDrawn="1"/>
        </p:nvSpPr>
        <p:spPr>
          <a:xfrm>
            <a:off x="8845550" y="6376988"/>
            <a:ext cx="176213" cy="39846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8" name="Slide Number Placeholder 5"/>
          <p:cNvSpPr>
            <a:spLocks noGrp="1"/>
          </p:cNvSpPr>
          <p:nvPr>
            <p:ph type="sldNum" sz="quarter" idx="4"/>
          </p:nvPr>
        </p:nvSpPr>
        <p:spPr>
          <a:xfrm>
            <a:off x="8834438" y="6481763"/>
            <a:ext cx="215900" cy="217487"/>
          </a:xfrm>
          <a:prstGeom prst="ellipse">
            <a:avLst/>
          </a:prstGeom>
          <a:ln w="19050">
            <a:noFill/>
          </a:ln>
        </p:spPr>
        <p:txBody>
          <a:bodyPr vert="horz" lIns="9144" tIns="9144" rIns="9144" bIns="9144" rtlCol="0" anchor="ctr">
            <a:normAutofit/>
          </a:bodyPr>
          <a:lstStyle>
            <a:lvl1pPr algn="ctr" fontAlgn="auto">
              <a:spcBef>
                <a:spcPts val="0"/>
              </a:spcBef>
              <a:spcAft>
                <a:spcPts val="0"/>
              </a:spcAft>
              <a:defRPr sz="800">
                <a:solidFill>
                  <a:srgbClr val="3E3E3E"/>
                </a:solidFill>
                <a:latin typeface="Arial" pitchFamily="34" charset="0"/>
                <a:cs typeface="Arial" pitchFamily="34" charset="0"/>
              </a:defRPr>
            </a:lvl1pPr>
          </a:lstStyle>
          <a:p>
            <a:pPr>
              <a:defRPr/>
            </a:pPr>
            <a:fld id="{07E62991-E932-4838-A572-93A6694B603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3" r:id="rId1"/>
    <p:sldLayoutId id="2147483809" r:id="rId2"/>
    <p:sldLayoutId id="2147483808" r:id="rId3"/>
    <p:sldLayoutId id="2147483807" r:id="rId4"/>
    <p:sldLayoutId id="2147483814" r:id="rId5"/>
    <p:sldLayoutId id="2147483815" r:id="rId6"/>
    <p:sldLayoutId id="2147483816" r:id="rId7"/>
    <p:sldLayoutId id="2147483806" r:id="rId8"/>
    <p:sldLayoutId id="2147483805" r:id="rId9"/>
    <p:sldLayoutId id="2147483817" r:id="rId10"/>
    <p:sldLayoutId id="2147483818" r:id="rId11"/>
    <p:sldLayoutId id="2147483819" r:id="rId12"/>
    <p:sldLayoutId id="2147483804" r:id="rId13"/>
    <p:sldLayoutId id="2147483803" r:id="rId14"/>
    <p:sldLayoutId id="2147483820" r:id="rId15"/>
    <p:sldLayoutId id="2147483821" r:id="rId16"/>
  </p:sldLayoutIdLst>
  <p:timing>
    <p:tnLst>
      <p:par>
        <p:cTn id="1" dur="indefinite" restart="never" nodeType="tmRoot"/>
      </p:par>
    </p:tnLst>
  </p:timing>
  <p:hf hdr="0" dt="0"/>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87313" indent="-87313" algn="l" rtl="0" eaLnBrk="0" fontAlgn="base" hangingPunct="0">
        <a:spcBef>
          <a:spcPts val="800"/>
        </a:spcBef>
        <a:spcAft>
          <a:spcPct val="0"/>
        </a:spcAft>
        <a:buFont typeface="Arial" charset="0"/>
        <a:defRPr sz="1400" b="1" kern="1200">
          <a:solidFill>
            <a:schemeClr val="tx1"/>
          </a:solidFill>
          <a:latin typeface="Arial" pitchFamily="34" charset="0"/>
          <a:ea typeface="+mn-ea"/>
          <a:cs typeface="Arial" pitchFamily="34" charset="0"/>
        </a:defRPr>
      </a:lvl1pPr>
      <a:lvl2pPr marL="87313" indent="-87313" algn="l" rtl="0" eaLnBrk="0" fontAlgn="base" hangingPunct="0">
        <a:spcBef>
          <a:spcPts val="300"/>
        </a:spcBef>
        <a:spcAft>
          <a:spcPct val="0"/>
        </a:spcAft>
        <a:buSzPct val="90000"/>
        <a:buFont typeface="Wingdings" pitchFamily="2" charset="2"/>
        <a:buChar char="§"/>
        <a:defRPr sz="1200" kern="1200">
          <a:solidFill>
            <a:schemeClr val="tx1"/>
          </a:solidFill>
          <a:latin typeface="Arial" pitchFamily="34" charset="0"/>
          <a:ea typeface="+mn-ea"/>
          <a:cs typeface="Arial" pitchFamily="34" charset="0"/>
        </a:defRPr>
      </a:lvl2pPr>
      <a:lvl3pPr marL="271463" indent="-96838" algn="l" rtl="0" eaLnBrk="0" fontAlgn="base" hangingPunct="0">
        <a:spcBef>
          <a:spcPts val="300"/>
        </a:spcBef>
        <a:spcAft>
          <a:spcPct val="0"/>
        </a:spcAft>
        <a:buSzPct val="90000"/>
        <a:buFont typeface="Wingdings" pitchFamily="2" charset="2"/>
        <a:buChar char="§"/>
        <a:defRPr sz="1200" kern="1200">
          <a:solidFill>
            <a:schemeClr val="tx1"/>
          </a:solidFill>
          <a:latin typeface="Arial" pitchFamily="34" charset="0"/>
          <a:ea typeface="+mn-ea"/>
          <a:cs typeface="Arial" pitchFamily="34" charset="0"/>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Arial" charset="0"/>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Arial"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15"/>
          <p:cNvSpPr/>
          <p:nvPr userDrawn="1"/>
        </p:nvSpPr>
        <p:spPr>
          <a:xfrm rot="16200000" flipV="1">
            <a:off x="4231481" y="-4253706"/>
            <a:ext cx="677863" cy="9140825"/>
          </a:xfrm>
          <a:prstGeom prst="rect">
            <a:avLst/>
          </a:prstGeom>
          <a:solidFill>
            <a:srgbClr val="FFD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Text Box 11"/>
          <p:cNvSpPr txBox="1">
            <a:spLocks noChangeArrowheads="1"/>
          </p:cNvSpPr>
          <p:nvPr userDrawn="1"/>
        </p:nvSpPr>
        <p:spPr bwMode="auto">
          <a:xfrm>
            <a:off x="96838" y="6373813"/>
            <a:ext cx="6069012" cy="2159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ru-RU" sz="800" dirty="0">
                <a:solidFill>
                  <a:srgbClr val="3E3E3E"/>
                </a:solidFill>
                <a:latin typeface="+mn-lt"/>
                <a:cs typeface="+mn-cs"/>
              </a:rPr>
              <a:t>Сноски</a:t>
            </a:r>
            <a:endParaRPr lang="en-US" sz="800" dirty="0">
              <a:solidFill>
                <a:srgbClr val="3E3E3E"/>
              </a:solidFill>
              <a:latin typeface="+mn-lt"/>
              <a:cs typeface="+mn-cs"/>
            </a:endParaRPr>
          </a:p>
        </p:txBody>
      </p:sp>
      <p:pic>
        <p:nvPicPr>
          <p:cNvPr id="31748" name="Image 1" descr="DTEK_BRANDBOOK_WIP_2012dec13th.jpg"/>
          <p:cNvPicPr>
            <a:picLocks noChangeAspect="1"/>
          </p:cNvPicPr>
          <p:nvPr userDrawn="1"/>
        </p:nvPicPr>
        <p:blipFill>
          <a:blip r:embed="rId8"/>
          <a:srcRect l="45061" t="35626" r="16896" b="45992"/>
          <a:stretch>
            <a:fillRect/>
          </a:stretch>
        </p:blipFill>
        <p:spPr bwMode="auto">
          <a:xfrm>
            <a:off x="60325" y="6357938"/>
            <a:ext cx="1314450" cy="449262"/>
          </a:xfrm>
          <a:prstGeom prst="rect">
            <a:avLst/>
          </a:prstGeom>
          <a:noFill/>
          <a:ln w="9525">
            <a:noFill/>
            <a:miter lim="800000"/>
            <a:headEnd/>
            <a:tailEnd/>
          </a:ln>
        </p:spPr>
      </p:pic>
      <p:sp>
        <p:nvSpPr>
          <p:cNvPr id="16" name="Прямоугольник 15"/>
          <p:cNvSpPr/>
          <p:nvPr userDrawn="1"/>
        </p:nvSpPr>
        <p:spPr>
          <a:xfrm>
            <a:off x="1374775" y="6376988"/>
            <a:ext cx="7559675" cy="398462"/>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lumMod val="65000"/>
                </a:prstClr>
              </a:solidFill>
            </a:endParaRPr>
          </a:p>
        </p:txBody>
      </p:sp>
      <p:sp>
        <p:nvSpPr>
          <p:cNvPr id="17" name="Прямоугольник 16"/>
          <p:cNvSpPr/>
          <p:nvPr userDrawn="1"/>
        </p:nvSpPr>
        <p:spPr>
          <a:xfrm>
            <a:off x="8845550" y="6376988"/>
            <a:ext cx="176213" cy="39846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8" name="Slide Number Placeholder 5"/>
          <p:cNvSpPr>
            <a:spLocks noGrp="1"/>
          </p:cNvSpPr>
          <p:nvPr>
            <p:ph type="sldNum" sz="quarter" idx="4"/>
          </p:nvPr>
        </p:nvSpPr>
        <p:spPr>
          <a:xfrm>
            <a:off x="8834438" y="6481763"/>
            <a:ext cx="215900" cy="217487"/>
          </a:xfrm>
          <a:prstGeom prst="ellipse">
            <a:avLst/>
          </a:prstGeom>
          <a:ln w="19050">
            <a:noFill/>
          </a:ln>
        </p:spPr>
        <p:txBody>
          <a:bodyPr vert="horz" lIns="9144" tIns="9144" rIns="9144" bIns="9144" rtlCol="0" anchor="ctr">
            <a:normAutofit/>
          </a:bodyPr>
          <a:lstStyle>
            <a:lvl1pPr algn="ctr" fontAlgn="auto">
              <a:spcBef>
                <a:spcPts val="0"/>
              </a:spcBef>
              <a:spcAft>
                <a:spcPts val="0"/>
              </a:spcAft>
              <a:defRPr sz="800">
                <a:solidFill>
                  <a:srgbClr val="3E3E3E"/>
                </a:solidFill>
                <a:latin typeface="Arial" pitchFamily="34" charset="0"/>
                <a:cs typeface="Arial" pitchFamily="34" charset="0"/>
              </a:defRPr>
            </a:lvl1pPr>
          </a:lstStyle>
          <a:p>
            <a:pPr>
              <a:defRPr/>
            </a:pPr>
            <a:fld id="{0C82D834-0A21-4DCA-81B4-D89BC17DAF6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2" r:id="rId1"/>
    <p:sldLayoutId id="2147483812" r:id="rId2"/>
    <p:sldLayoutId id="2147483811" r:id="rId3"/>
    <p:sldLayoutId id="2147483810" r:id="rId4"/>
    <p:sldLayoutId id="2147483823" r:id="rId5"/>
    <p:sldLayoutId id="2147483824" r:id="rId6"/>
  </p:sldLayoutIdLst>
  <p:timing>
    <p:tnLst>
      <p:par>
        <p:cTn id="1" dur="indefinite" restart="never" nodeType="tmRoot"/>
      </p:par>
    </p:tnLst>
  </p:timing>
  <p:hf hdr="0" dt="0"/>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87313" indent="-87313" algn="l" rtl="0" eaLnBrk="0" fontAlgn="base" hangingPunct="0">
        <a:spcBef>
          <a:spcPts val="800"/>
        </a:spcBef>
        <a:spcAft>
          <a:spcPct val="0"/>
        </a:spcAft>
        <a:buFont typeface="Arial" charset="0"/>
        <a:defRPr sz="1400" b="1" kern="1200">
          <a:solidFill>
            <a:schemeClr val="tx1"/>
          </a:solidFill>
          <a:latin typeface="Arial" pitchFamily="34" charset="0"/>
          <a:ea typeface="+mn-ea"/>
          <a:cs typeface="Arial" pitchFamily="34" charset="0"/>
        </a:defRPr>
      </a:lvl1pPr>
      <a:lvl2pPr marL="87313" indent="-87313" algn="l" rtl="0" eaLnBrk="0" fontAlgn="base" hangingPunct="0">
        <a:spcBef>
          <a:spcPts val="300"/>
        </a:spcBef>
        <a:spcAft>
          <a:spcPct val="0"/>
        </a:spcAft>
        <a:buSzPct val="90000"/>
        <a:buFont typeface="Wingdings" pitchFamily="2" charset="2"/>
        <a:buChar char="§"/>
        <a:defRPr sz="1200" kern="1200">
          <a:solidFill>
            <a:schemeClr val="tx1"/>
          </a:solidFill>
          <a:latin typeface="Arial" pitchFamily="34" charset="0"/>
          <a:ea typeface="+mn-ea"/>
          <a:cs typeface="Arial" pitchFamily="34" charset="0"/>
        </a:defRPr>
      </a:lvl2pPr>
      <a:lvl3pPr marL="271463" indent="-96838" algn="l" rtl="0" eaLnBrk="0" fontAlgn="base" hangingPunct="0">
        <a:spcBef>
          <a:spcPts val="300"/>
        </a:spcBef>
        <a:spcAft>
          <a:spcPct val="0"/>
        </a:spcAft>
        <a:buSzPct val="90000"/>
        <a:buFont typeface="Wingdings" pitchFamily="2" charset="2"/>
        <a:buChar char="§"/>
        <a:defRPr sz="1200" kern="1200">
          <a:solidFill>
            <a:schemeClr val="tx1"/>
          </a:solidFill>
          <a:latin typeface="Arial" pitchFamily="34" charset="0"/>
          <a:ea typeface="+mn-ea"/>
          <a:cs typeface="Arial" pitchFamily="34" charset="0"/>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Arial" charset="0"/>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Arial"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09938" y="4373563"/>
            <a:ext cx="5648325" cy="14224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vert="horz" wrap="square" lIns="91440" tIns="45720" rIns="91440" numCol="1" anchor="t" anchorCtr="0" compatLnSpc="1">
            <a:prstTxWarp prst="textNoShape">
              <a:avLst/>
            </a:prstTxWarp>
          </a:bodyPr>
          <a:lstStyle/>
          <a:p>
            <a:pPr algn="ctr" eaLnBrk="1" hangingPunct="1">
              <a:defRPr/>
            </a:pPr>
            <a:r>
              <a:rPr lang="uk-UA" sz="2800" cap="none" smtClean="0">
                <a:latin typeface="Calibri" pitchFamily="34" charset="0"/>
              </a:rPr>
              <a:t>ОРГАНІЗАЦІЯ</a:t>
            </a:r>
            <a:r>
              <a:rPr lang="ru-RU" sz="2800" cap="none" smtClean="0">
                <a:latin typeface="Calibri" pitchFamily="34" charset="0"/>
              </a:rPr>
              <a:t> ЕВАКУАЦІЇ З БУДІВЕЛЬ ТА СПОРУД ПРИ ВИНИКНЕННІ ПОЖЕЖІ</a:t>
            </a:r>
            <a:endParaRPr lang="uk-UA" sz="2800" b="1" cap="none" smtClean="0">
              <a:solidFill>
                <a:srgbClr val="FF0000"/>
              </a:solidFill>
              <a:latin typeface="Calibri" pitchFamily="34" charset="0"/>
            </a:endParaRPr>
          </a:p>
        </p:txBody>
      </p:sp>
      <p:sp>
        <p:nvSpPr>
          <p:cNvPr id="40962" name="Прямоугольник 3"/>
          <p:cNvSpPr>
            <a:spLocks noChangeArrowheads="1"/>
          </p:cNvSpPr>
          <p:nvPr/>
        </p:nvSpPr>
        <p:spPr bwMode="auto">
          <a:xfrm>
            <a:off x="277813" y="536575"/>
            <a:ext cx="1874837" cy="336550"/>
          </a:xfrm>
          <a:prstGeom prst="rect">
            <a:avLst/>
          </a:prstGeom>
          <a:noFill/>
          <a:ln w="9525">
            <a:noFill/>
            <a:miter lim="800000"/>
            <a:headEnd/>
            <a:tailEnd/>
          </a:ln>
        </p:spPr>
        <p:txBody>
          <a:bodyPr wrap="none">
            <a:spAutoFit/>
          </a:bodyPr>
          <a:lstStyle/>
          <a:p>
            <a:r>
              <a:rPr lang="ru-RU" sz="1600">
                <a:latin typeface="Calibri" pitchFamily="34" charset="0"/>
              </a:rPr>
              <a:t>20 вересня 2022 р.</a:t>
            </a:r>
          </a:p>
        </p:txBody>
      </p:sp>
      <p:pic>
        <p:nvPicPr>
          <p:cNvPr id="40963" name="Рисунок 2"/>
          <p:cNvPicPr>
            <a:picLocks noChangeAspect="1"/>
          </p:cNvPicPr>
          <p:nvPr/>
        </p:nvPicPr>
        <p:blipFill>
          <a:blip r:embed="rId3"/>
          <a:srcRect/>
          <a:stretch>
            <a:fillRect/>
          </a:stretch>
        </p:blipFill>
        <p:spPr bwMode="auto">
          <a:xfrm>
            <a:off x="3105150" y="0"/>
            <a:ext cx="6038850" cy="4017963"/>
          </a:xfrm>
          <a:prstGeom prst="rect">
            <a:avLst/>
          </a:prstGeom>
          <a:noFill/>
          <a:ln w="9525">
            <a:noFill/>
            <a:miter lim="800000"/>
            <a:headEnd/>
            <a:tailEnd/>
          </a:ln>
        </p:spPr>
      </p:pic>
      <p:sp>
        <p:nvSpPr>
          <p:cNvPr id="4" name="Левая фигурная скобка 3"/>
          <p:cNvSpPr/>
          <p:nvPr/>
        </p:nvSpPr>
        <p:spPr>
          <a:xfrm>
            <a:off x="5343525" y="5940425"/>
            <a:ext cx="3614738" cy="800100"/>
          </a:xfrm>
          <a:prstGeom prst="leftBrace">
            <a:avLst>
              <a:gd name="adj1" fmla="val 8333"/>
              <a:gd name="adj2" fmla="val 54878"/>
            </a:avLst>
          </a:prstGeom>
          <a:solidFill>
            <a:srgbClr val="FFFFFF"/>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0"/>
              <a:effectLst>
                <a:outerShdw blurRad="38100" dist="19050" dir="2700000" algn="tl" rotWithShape="0">
                  <a:schemeClr val="dk1">
                    <a:alpha val="40000"/>
                  </a:schemeClr>
                </a:outerShdw>
              </a:effectLst>
            </a:endParaRPr>
          </a:p>
        </p:txBody>
      </p:sp>
      <p:sp>
        <p:nvSpPr>
          <p:cNvPr id="5" name="Прямоугольник 4"/>
          <p:cNvSpPr/>
          <p:nvPr/>
        </p:nvSpPr>
        <p:spPr>
          <a:xfrm>
            <a:off x="3189288" y="5940425"/>
            <a:ext cx="5870575" cy="5175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ик 5"/>
          <p:cNvSpPr/>
          <p:nvPr/>
        </p:nvSpPr>
        <p:spPr>
          <a:xfrm>
            <a:off x="3189288" y="6276975"/>
            <a:ext cx="5010150" cy="463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1000" b="1">
                <a:solidFill>
                  <a:schemeClr val="tx1"/>
                </a:solidFill>
                <a:cs typeface="Arial" charset="0"/>
              </a:rPr>
              <a:t>ДНІПРОВСЬКИЙ НАЦІОНАЛЬНИЙ УНІВЕРСИТЕТ</a:t>
            </a:r>
          </a:p>
          <a:p>
            <a:pPr algn="ctr">
              <a:defRPr/>
            </a:pPr>
            <a:r>
              <a:rPr lang="uk-UA" sz="1000" b="1">
                <a:solidFill>
                  <a:schemeClr val="tx1"/>
                </a:solidFill>
                <a:cs typeface="Arial" charset="0"/>
              </a:rPr>
              <a:t>ІМЕНІ ОЛЕСЯ ГОНЧАРА</a:t>
            </a:r>
          </a:p>
        </p:txBody>
      </p:sp>
      <p:pic>
        <p:nvPicPr>
          <p:cNvPr id="9" name="Рисунок 8"/>
          <p:cNvPicPr>
            <a:picLocks noChangeAspect="1"/>
          </p:cNvPicPr>
          <p:nvPr/>
        </p:nvPicPr>
        <p:blipFill>
          <a:blip r:embed="rId4">
            <a:extLst>
              <a:ext uri="{BEBA8EAE-BF5A-486C-A8C5-ECC9F3942E4B}"/>
              <a:ext uri="{28A0092B-C50C-407E-A947-70E740481C1C}"/>
            </a:extLst>
          </a:blip>
          <a:stretch>
            <a:fillRect/>
          </a:stretch>
        </p:blipFill>
        <p:spPr>
          <a:xfrm>
            <a:off x="-117287" y="1082544"/>
            <a:ext cx="3222437" cy="3850304"/>
          </a:xfrm>
          <a:prstGeom prst="rect">
            <a:avLst/>
          </a:prstGeom>
          <a:effectLst>
            <a:reflection blurRad="6350" stA="50000" endA="300" endPos="55500" dist="508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02" name="Rectangle 2"/>
          <p:cNvSpPr>
            <a:spLocks noGrp="1" noChangeArrowheads="1"/>
          </p:cNvSpPr>
          <p:nvPr>
            <p:ph type="title"/>
          </p:nvPr>
        </p:nvSpPr>
        <p:spPr bwMode="auto">
          <a:xfrm>
            <a:off x="457200" y="0"/>
            <a:ext cx="8229600" cy="584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sz="2000" cap="none" smtClean="0">
                <a:latin typeface="Calibri" pitchFamily="34" charset="0"/>
              </a:rPr>
              <a:t>3. ДЕЙСТВИЯ ВО ВРЕМЯ ПОЖАРА</a:t>
            </a:r>
            <a:endParaRPr lang="ru-RU" cap="none" smtClean="0">
              <a:latin typeface="Calibri" pitchFamily="34" charset="0"/>
            </a:endParaRPr>
          </a:p>
        </p:txBody>
      </p:sp>
      <p:sp>
        <p:nvSpPr>
          <p:cNvPr id="66563" name="Rectangle 3"/>
          <p:cNvSpPr>
            <a:spLocks noGrp="1" noChangeArrowheads="1"/>
          </p:cNvSpPr>
          <p:nvPr>
            <p:ph type="body" idx="1"/>
          </p:nvPr>
        </p:nvSpPr>
        <p:spPr bwMode="auto">
          <a:xfrm>
            <a:off x="152400" y="736600"/>
            <a:ext cx="8724900" cy="5389563"/>
          </a:xfrm>
          <a:ln>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spcBef>
                <a:spcPts val="0"/>
              </a:spcBef>
              <a:defRPr/>
            </a:pPr>
            <a:r>
              <a:rPr lang="ru-RU" b="1" dirty="0" smtClean="0">
                <a:latin typeface="Calibri" panose="020F0502020204030204" pitchFamily="34" charset="0"/>
              </a:rPr>
              <a:t>3.</a:t>
            </a:r>
            <a:r>
              <a:rPr lang="ru-RU" dirty="0" smtClean="0">
                <a:latin typeface="Calibri" panose="020F0502020204030204" pitchFamily="34" charset="0"/>
              </a:rPr>
              <a:t> Принять </a:t>
            </a:r>
            <a:r>
              <a:rPr lang="ru-RU" dirty="0">
                <a:latin typeface="Calibri" panose="020F0502020204030204" pitchFamily="34" charset="0"/>
              </a:rPr>
              <a:t>(по возможности) меры по эвакуации людей, тушению (локализации) пожара и сохранности материальных </a:t>
            </a:r>
            <a:r>
              <a:rPr lang="ru-RU" dirty="0" smtClean="0">
                <a:latin typeface="Calibri" panose="020F0502020204030204" pitchFamily="34" charset="0"/>
              </a:rPr>
              <a:t>ценностей.</a:t>
            </a:r>
            <a:endParaRPr lang="uk-UA" dirty="0">
              <a:latin typeface="Calibri" panose="020F0502020204030204" pitchFamily="34" charset="0"/>
            </a:endParaRPr>
          </a:p>
          <a:p>
            <a:pPr marL="0" indent="0" algn="just" eaLnBrk="1" hangingPunct="1">
              <a:spcBef>
                <a:spcPts val="0"/>
              </a:spcBef>
              <a:defRPr/>
            </a:pPr>
            <a:r>
              <a:rPr lang="ru-RU" b="1" dirty="0" smtClean="0">
                <a:latin typeface="Calibri" panose="020F0502020204030204" pitchFamily="34" charset="0"/>
              </a:rPr>
              <a:t>4.</a:t>
            </a:r>
            <a:r>
              <a:rPr lang="ru-RU" dirty="0" smtClean="0">
                <a:latin typeface="Calibri" panose="020F0502020204030204" pitchFamily="34" charset="0"/>
              </a:rPr>
              <a:t> Сообщить </a:t>
            </a:r>
            <a:r>
              <a:rPr lang="ru-RU" dirty="0">
                <a:latin typeface="Calibri" panose="020F0502020204030204" pitchFamily="34" charset="0"/>
              </a:rPr>
              <a:t>о пожаре руководителю или соответствующему компетентному должностному лицу и (или) дежурному на </a:t>
            </a:r>
            <a:r>
              <a:rPr lang="ru-RU" dirty="0" smtClean="0">
                <a:latin typeface="Calibri" panose="020F0502020204030204" pitchFamily="34" charset="0"/>
              </a:rPr>
              <a:t>объекте.</a:t>
            </a:r>
            <a:endParaRPr lang="uk-UA" dirty="0">
              <a:latin typeface="Calibri" panose="020F0502020204030204" pitchFamily="34" charset="0"/>
            </a:endParaRPr>
          </a:p>
          <a:p>
            <a:pPr marL="0" indent="0" algn="just" eaLnBrk="1" hangingPunct="1">
              <a:spcBef>
                <a:spcPts val="0"/>
              </a:spcBef>
              <a:defRPr/>
            </a:pPr>
            <a:r>
              <a:rPr lang="ru-RU" b="1" dirty="0" smtClean="0">
                <a:latin typeface="Calibri" panose="020F0502020204030204" pitchFamily="34" charset="0"/>
              </a:rPr>
              <a:t>5.</a:t>
            </a:r>
            <a:r>
              <a:rPr lang="ru-RU" dirty="0" smtClean="0">
                <a:latin typeface="Calibri" panose="020F0502020204030204" pitchFamily="34" charset="0"/>
              </a:rPr>
              <a:t> В </a:t>
            </a:r>
            <a:r>
              <a:rPr lang="ru-RU" dirty="0">
                <a:latin typeface="Calibri" panose="020F0502020204030204" pitchFamily="34" charset="0"/>
              </a:rPr>
              <a:t>случае необходимости вызвать другие аварийно-спасательные службы (медицинскую, газоспасательную т.д.).</a:t>
            </a:r>
          </a:p>
          <a:p>
            <a:pPr marL="285750" indent="-285750" algn="just" eaLnBrk="1" hangingPunct="1">
              <a:buFontTx/>
              <a:buChar char="-"/>
              <a:defRPr/>
            </a:pPr>
            <a:endParaRPr lang="uk-UA" dirty="0">
              <a:latin typeface="Calibri" panose="020F0502020204030204" pitchFamily="34" charset="0"/>
            </a:endParaRPr>
          </a:p>
          <a:p>
            <a:pPr algn="just" eaLnBrk="1" hangingPunct="1">
              <a:defRPr/>
            </a:pPr>
            <a:endParaRPr lang="ru-RU" dirty="0" smtClean="0">
              <a:latin typeface="Calibri" panose="020F0502020204030204" pitchFamily="34" charset="0"/>
            </a:endParaRPr>
          </a:p>
          <a:p>
            <a:pPr algn="just" eaLnBrk="1" hangingPunct="1">
              <a:defRPr/>
            </a:pPr>
            <a:endParaRPr lang="ru-RU" dirty="0">
              <a:latin typeface="Calibri" panose="020F0502020204030204" pitchFamily="34" charset="0"/>
            </a:endParaRPr>
          </a:p>
          <a:p>
            <a:pPr algn="just" eaLnBrk="1" hangingPunct="1">
              <a:defRPr/>
            </a:pPr>
            <a:r>
              <a:rPr lang="ru-RU" b="1" dirty="0" smtClean="0">
                <a:latin typeface="Calibri" panose="020F0502020204030204" pitchFamily="34" charset="0"/>
              </a:rPr>
              <a:t>Должностное </a:t>
            </a:r>
            <a:r>
              <a:rPr lang="ru-RU" b="1" dirty="0">
                <a:latin typeface="Calibri" panose="020F0502020204030204" pitchFamily="34" charset="0"/>
              </a:rPr>
              <a:t>лицо объекта, прибывшее на место пожара, обязано:</a:t>
            </a:r>
            <a:endParaRPr lang="uk-UA" b="1" dirty="0">
              <a:latin typeface="Calibri" panose="020F0502020204030204" pitchFamily="34" charset="0"/>
            </a:endParaRPr>
          </a:p>
          <a:p>
            <a:pPr marL="0" indent="0" algn="just" eaLnBrk="1" hangingPunct="1">
              <a:spcBef>
                <a:spcPts val="0"/>
              </a:spcBef>
              <a:defRPr/>
            </a:pPr>
            <a:r>
              <a:rPr lang="ru-RU" b="1" dirty="0" smtClean="0">
                <a:latin typeface="Calibri" panose="020F0502020204030204" pitchFamily="34" charset="0"/>
              </a:rPr>
              <a:t>1.</a:t>
            </a:r>
            <a:r>
              <a:rPr lang="ru-RU" dirty="0" smtClean="0">
                <a:latin typeface="Calibri" panose="020F0502020204030204" pitchFamily="34" charset="0"/>
              </a:rPr>
              <a:t> Проверить</a:t>
            </a:r>
            <a:r>
              <a:rPr lang="ru-RU" dirty="0">
                <a:latin typeface="Calibri" panose="020F0502020204030204" pitchFamily="34" charset="0"/>
              </a:rPr>
              <a:t>, вызвана пожарная охрана (продублировать сообщение), сообщить о случившемся выше стоящему </a:t>
            </a:r>
            <a:r>
              <a:rPr lang="ru-RU" dirty="0" smtClean="0">
                <a:latin typeface="Calibri" panose="020F0502020204030204" pitchFamily="34" charset="0"/>
              </a:rPr>
              <a:t>руководству. </a:t>
            </a:r>
            <a:endParaRPr lang="uk-UA" dirty="0">
              <a:latin typeface="Calibri" panose="020F0502020204030204" pitchFamily="34" charset="0"/>
            </a:endParaRPr>
          </a:p>
          <a:p>
            <a:pPr marL="0" indent="0" algn="just" eaLnBrk="1" hangingPunct="1">
              <a:spcBef>
                <a:spcPts val="0"/>
              </a:spcBef>
              <a:defRPr/>
            </a:pPr>
            <a:r>
              <a:rPr lang="ru-RU" b="1" dirty="0" smtClean="0">
                <a:latin typeface="Calibri" panose="020F0502020204030204" pitchFamily="34" charset="0"/>
              </a:rPr>
              <a:t>2.</a:t>
            </a:r>
            <a:r>
              <a:rPr lang="ru-RU" dirty="0" smtClean="0">
                <a:latin typeface="Calibri" panose="020F0502020204030204" pitchFamily="34" charset="0"/>
              </a:rPr>
              <a:t> В </a:t>
            </a:r>
            <a:r>
              <a:rPr lang="ru-RU" dirty="0">
                <a:latin typeface="Calibri" panose="020F0502020204030204" pitchFamily="34" charset="0"/>
              </a:rPr>
              <a:t>случае угрозы жизни людей немедленно организовать их спасение (эвакуацию), используя для этого имеющиеся силы и </a:t>
            </a:r>
            <a:r>
              <a:rPr lang="ru-RU" dirty="0" smtClean="0">
                <a:latin typeface="Calibri" panose="020F0502020204030204" pitchFamily="34" charset="0"/>
              </a:rPr>
              <a:t>средства.</a:t>
            </a:r>
            <a:endParaRPr lang="uk-UA" dirty="0">
              <a:latin typeface="Calibri" panose="020F0502020204030204" pitchFamily="34" charset="0"/>
            </a:endParaRPr>
          </a:p>
          <a:p>
            <a:pPr marL="0" indent="0" algn="just" eaLnBrk="1" hangingPunct="1">
              <a:spcBef>
                <a:spcPts val="0"/>
              </a:spcBef>
              <a:defRPr/>
            </a:pPr>
            <a:r>
              <a:rPr lang="ru-RU" b="1" dirty="0" smtClean="0">
                <a:latin typeface="Calibri" panose="020F0502020204030204" pitchFamily="34" charset="0"/>
              </a:rPr>
              <a:t>3. </a:t>
            </a:r>
            <a:r>
              <a:rPr lang="ru-RU" dirty="0" smtClean="0">
                <a:latin typeface="Calibri" panose="020F0502020204030204" pitchFamily="34" charset="0"/>
              </a:rPr>
              <a:t>Удалить </a:t>
            </a:r>
            <a:r>
              <a:rPr lang="ru-RU" dirty="0">
                <a:latin typeface="Calibri" panose="020F0502020204030204" pitchFamily="34" charset="0"/>
              </a:rPr>
              <a:t>за пределы опасной зоны всех работников, не связанных с ликвидацией </a:t>
            </a:r>
            <a:r>
              <a:rPr lang="ru-RU" dirty="0" smtClean="0">
                <a:latin typeface="Calibri" panose="020F0502020204030204" pitchFamily="34" charset="0"/>
              </a:rPr>
              <a:t>пожара.</a:t>
            </a:r>
            <a:endParaRPr lang="uk-UA" dirty="0">
              <a:latin typeface="Calibri" panose="020F0502020204030204" pitchFamily="34" charset="0"/>
            </a:endParaRPr>
          </a:p>
          <a:p>
            <a:pPr marL="0" indent="0" algn="just" eaLnBrk="1" hangingPunct="1">
              <a:spcBef>
                <a:spcPts val="0"/>
              </a:spcBef>
              <a:defRPr/>
            </a:pPr>
            <a:r>
              <a:rPr lang="ru-RU" b="1" dirty="0" smtClean="0">
                <a:latin typeface="Calibri" panose="020F0502020204030204" pitchFamily="34" charset="0"/>
              </a:rPr>
              <a:t>4. </a:t>
            </a:r>
            <a:r>
              <a:rPr lang="ru-RU" dirty="0" smtClean="0">
                <a:latin typeface="Calibri" panose="020F0502020204030204" pitchFamily="34" charset="0"/>
              </a:rPr>
              <a:t>Организовать </a:t>
            </a:r>
            <a:r>
              <a:rPr lang="ru-RU" dirty="0">
                <a:latin typeface="Calibri" panose="020F0502020204030204" pitchFamily="34" charset="0"/>
              </a:rPr>
              <a:t>проверку эвакуированных сотрудников </a:t>
            </a:r>
            <a:endParaRPr lang="ru-RU" dirty="0" smtClean="0">
              <a:latin typeface="Calibri" panose="020F0502020204030204" pitchFamily="34" charset="0"/>
            </a:endParaRPr>
          </a:p>
          <a:p>
            <a:pPr marL="0" indent="0" algn="just" eaLnBrk="1" hangingPunct="1">
              <a:spcBef>
                <a:spcPts val="0"/>
              </a:spcBef>
              <a:defRPr/>
            </a:pPr>
            <a:r>
              <a:rPr lang="ru-RU" dirty="0" smtClean="0">
                <a:latin typeface="Calibri" panose="020F0502020204030204" pitchFamily="34" charset="0"/>
              </a:rPr>
              <a:t>(</a:t>
            </a:r>
            <a:r>
              <a:rPr lang="ru-RU" dirty="0">
                <a:latin typeface="Calibri" panose="020F0502020204030204" pitchFamily="34" charset="0"/>
              </a:rPr>
              <a:t>чтобы установить сотрудников оставшихся в  опасной зоне</a:t>
            </a:r>
            <a:r>
              <a:rPr lang="ru-RU" dirty="0" smtClean="0">
                <a:latin typeface="Calibri" panose="020F0502020204030204" pitchFamily="34" charset="0"/>
              </a:rPr>
              <a:t>).</a:t>
            </a:r>
          </a:p>
          <a:p>
            <a:pPr marL="0" indent="177800" algn="just" eaLnBrk="1" hangingPunct="1">
              <a:spcBef>
                <a:spcPts val="0"/>
              </a:spcBef>
              <a:buFontTx/>
              <a:buChar char="-"/>
              <a:defRPr/>
            </a:pPr>
            <a:endParaRPr lang="ru-RU" dirty="0">
              <a:latin typeface="Calibri" panose="020F0502020204030204" pitchFamily="34" charset="0"/>
            </a:endParaRPr>
          </a:p>
          <a:p>
            <a:pPr marL="0" indent="177800" algn="just" eaLnBrk="1" hangingPunct="1">
              <a:spcBef>
                <a:spcPts val="0"/>
              </a:spcBef>
              <a:buFontTx/>
              <a:buChar char="-"/>
              <a:defRPr/>
            </a:pPr>
            <a:endParaRPr lang="ru-RU" dirty="0" smtClean="0">
              <a:latin typeface="Calibri" panose="020F0502020204030204" pitchFamily="34" charset="0"/>
            </a:endParaRPr>
          </a:p>
          <a:p>
            <a:pPr marL="0" indent="177800" algn="just" eaLnBrk="1" hangingPunct="1">
              <a:spcBef>
                <a:spcPts val="0"/>
              </a:spcBef>
              <a:buFontTx/>
              <a:buChar char="-"/>
              <a:defRPr/>
            </a:pPr>
            <a:endParaRPr lang="uk-UA" dirty="0">
              <a:latin typeface="Calibri" panose="020F0502020204030204" pitchFamily="34" charset="0"/>
            </a:endParaRPr>
          </a:p>
          <a:p>
            <a:pPr marL="0" indent="0" algn="just" eaLnBrk="1" hangingPunct="1">
              <a:spcBef>
                <a:spcPts val="0"/>
              </a:spcBef>
              <a:defRPr/>
            </a:pPr>
            <a:r>
              <a:rPr lang="ru-RU" b="1" dirty="0" smtClean="0">
                <a:latin typeface="Calibri" panose="020F0502020204030204" pitchFamily="34" charset="0"/>
              </a:rPr>
              <a:t>5.</a:t>
            </a:r>
            <a:r>
              <a:rPr lang="ru-RU" dirty="0" smtClean="0">
                <a:latin typeface="Calibri" panose="020F0502020204030204" pitchFamily="34" charset="0"/>
              </a:rPr>
              <a:t> Прекратить </a:t>
            </a:r>
            <a:r>
              <a:rPr lang="ru-RU" dirty="0">
                <a:latin typeface="Calibri" panose="020F0502020204030204" pitchFamily="34" charset="0"/>
              </a:rPr>
              <a:t>работы в здании (если это допускается технологическим процессом производства), кроме работ, связанных с мероприятиями по ликвидации </a:t>
            </a:r>
            <a:r>
              <a:rPr lang="ru-RU" dirty="0" smtClean="0">
                <a:latin typeface="Calibri" panose="020F0502020204030204" pitchFamily="34" charset="0"/>
              </a:rPr>
              <a:t>пожара.</a:t>
            </a:r>
            <a:endParaRPr lang="uk-UA" dirty="0">
              <a:latin typeface="Calibri" panose="020F0502020204030204" pitchFamily="34" charset="0"/>
            </a:endParaRPr>
          </a:p>
          <a:p>
            <a:pPr algn="just" eaLnBrk="1" hangingPunct="1">
              <a:defRPr/>
            </a:pPr>
            <a:endParaRPr lang="ru-RU" dirty="0">
              <a:latin typeface="Calibri" panose="020F0502020204030204" pitchFamily="34" charset="0"/>
            </a:endParaRPr>
          </a:p>
          <a:p>
            <a:pPr algn="just" eaLnBrk="1" hangingPunct="1">
              <a:defRPr/>
            </a:pPr>
            <a:endParaRPr lang="ru-RU" dirty="0" smtClean="0">
              <a:latin typeface="Calibri" panose="020F0502020204030204" pitchFamily="34" charset="0"/>
            </a:endParaRPr>
          </a:p>
        </p:txBody>
      </p:sp>
      <p:sp>
        <p:nvSpPr>
          <p:cNvPr id="51204" name="TextBox 7"/>
          <p:cNvSpPr txBox="1">
            <a:spLocks noChangeArrowheads="1"/>
          </p:cNvSpPr>
          <p:nvPr/>
        </p:nvSpPr>
        <p:spPr bwMode="auto">
          <a:xfrm>
            <a:off x="8801100" y="6473825"/>
            <a:ext cx="342900" cy="215900"/>
          </a:xfrm>
          <a:prstGeom prst="rect">
            <a:avLst/>
          </a:prstGeom>
          <a:noFill/>
          <a:ln w="9525">
            <a:noFill/>
            <a:miter lim="800000"/>
            <a:headEnd/>
            <a:tailEnd/>
          </a:ln>
        </p:spPr>
        <p:txBody>
          <a:bodyPr>
            <a:spAutoFit/>
          </a:bodyPr>
          <a:lstStyle/>
          <a:p>
            <a:r>
              <a:rPr lang="ru-RU" sz="800"/>
              <a:t>10</a:t>
            </a:r>
            <a:endParaRPr lang="uk-UA" sz="800"/>
          </a:p>
        </p:txBody>
      </p:sp>
      <p:pic>
        <p:nvPicPr>
          <p:cNvPr id="51205" name="Picture 2" descr="C:\Users\KhmilenkoMA\Pictures\Новая папка\avariyka_kaz.jpg"/>
          <p:cNvPicPr>
            <a:picLocks noChangeAspect="1" noChangeArrowheads="1"/>
          </p:cNvPicPr>
          <p:nvPr/>
        </p:nvPicPr>
        <p:blipFill>
          <a:blip r:embed="rId2"/>
          <a:srcRect l="4239" t="16148" r="21893"/>
          <a:stretch>
            <a:fillRect/>
          </a:stretch>
        </p:blipFill>
        <p:spPr bwMode="auto">
          <a:xfrm>
            <a:off x="2667000" y="1955800"/>
            <a:ext cx="2768600" cy="1057275"/>
          </a:xfrm>
          <a:prstGeom prst="rect">
            <a:avLst/>
          </a:prstGeom>
          <a:noFill/>
          <a:ln w="9525">
            <a:noFill/>
            <a:miter lim="800000"/>
            <a:headEnd/>
            <a:tailEnd/>
          </a:ln>
        </p:spPr>
      </p:pic>
      <p:pic>
        <p:nvPicPr>
          <p:cNvPr id="51206" name="Picture 3" descr="C:\Users\KhmilenkoMA\Pictures\Новая папка\110038.jpg"/>
          <p:cNvPicPr>
            <a:picLocks noChangeAspect="1" noChangeArrowheads="1"/>
          </p:cNvPicPr>
          <p:nvPr/>
        </p:nvPicPr>
        <p:blipFill>
          <a:blip r:embed="rId3"/>
          <a:srcRect/>
          <a:stretch>
            <a:fillRect/>
          </a:stretch>
        </p:blipFill>
        <p:spPr bwMode="auto">
          <a:xfrm>
            <a:off x="5203825" y="4422775"/>
            <a:ext cx="1022350" cy="1022350"/>
          </a:xfrm>
          <a:prstGeom prst="rect">
            <a:avLst/>
          </a:prstGeom>
          <a:noFill/>
          <a:ln w="9525">
            <a:noFill/>
            <a:miter lim="800000"/>
            <a:headEnd/>
            <a:tailEnd/>
          </a:ln>
        </p:spPr>
      </p:pic>
      <p:sp>
        <p:nvSpPr>
          <p:cNvPr id="2" name="Блок-схема: процесс 1"/>
          <p:cNvSpPr/>
          <p:nvPr/>
        </p:nvSpPr>
        <p:spPr>
          <a:xfrm>
            <a:off x="90488" y="6038850"/>
            <a:ext cx="6378575" cy="8191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Стрелка влево 2"/>
          <p:cNvSpPr/>
          <p:nvPr/>
        </p:nvSpPr>
        <p:spPr>
          <a:xfrm>
            <a:off x="2411413" y="6038850"/>
            <a:ext cx="6275387" cy="81915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26" name="Заголовок 1"/>
          <p:cNvSpPr>
            <a:spLocks noGrp="1"/>
          </p:cNvSpPr>
          <p:nvPr>
            <p:ph type="title"/>
          </p:nvPr>
        </p:nvSpPr>
        <p:spPr bwMode="auto">
          <a:xfrm>
            <a:off x="100013" y="119063"/>
            <a:ext cx="8793162" cy="508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sz="2000" cap="none" smtClean="0">
                <a:latin typeface="Calibri" pitchFamily="34" charset="0"/>
              </a:rPr>
              <a:t>3. ДЕЙСТВИЯ ВО ВРЕМЯ ПОЖАРА</a:t>
            </a:r>
            <a:endParaRPr lang="uk-UA" sz="2000" cap="none" smtClean="0">
              <a:latin typeface="Arial" charset="0"/>
            </a:endParaRPr>
          </a:p>
        </p:txBody>
      </p:sp>
      <p:sp>
        <p:nvSpPr>
          <p:cNvPr id="3" name="Объект 2"/>
          <p:cNvSpPr>
            <a:spLocks noGrp="1"/>
          </p:cNvSpPr>
          <p:nvPr>
            <p:ph idx="1"/>
          </p:nvPr>
        </p:nvSpPr>
        <p:spPr>
          <a:xfrm>
            <a:off x="100013" y="773113"/>
            <a:ext cx="8793162" cy="5451475"/>
          </a:xfrm>
        </p:spPr>
        <p:txBody>
          <a:bodyPr/>
          <a:lstStyle/>
          <a:p>
            <a:pPr algn="just" eaLnBrk="1" hangingPunct="1">
              <a:spcBef>
                <a:spcPts val="0"/>
              </a:spcBef>
              <a:defRPr/>
            </a:pPr>
            <a:r>
              <a:rPr lang="ru-RU" b="1" dirty="0" smtClean="0">
                <a:latin typeface="Calibri" panose="020F0502020204030204" pitchFamily="34" charset="0"/>
              </a:rPr>
              <a:t>6. При </a:t>
            </a:r>
            <a:r>
              <a:rPr lang="ru-RU" b="1" dirty="0">
                <a:latin typeface="Calibri" panose="020F0502020204030204" pitchFamily="34" charset="0"/>
              </a:rPr>
              <a:t>необходимости осуществить следующие действия:</a:t>
            </a:r>
            <a:endParaRPr lang="uk-UA" b="1" dirty="0">
              <a:latin typeface="Calibri" panose="020F0502020204030204" pitchFamily="34" charset="0"/>
            </a:endParaRPr>
          </a:p>
          <a:p>
            <a:pPr marL="444500" indent="0" algn="just" eaLnBrk="1" hangingPunct="1">
              <a:spcBef>
                <a:spcPts val="0"/>
              </a:spcBef>
              <a:defRPr/>
            </a:pPr>
            <a:r>
              <a:rPr lang="ru-RU" dirty="0">
                <a:latin typeface="Calibri" panose="020F0502020204030204" pitchFamily="34" charset="0"/>
              </a:rPr>
              <a:t>- отключить электроэнергию (за исключением систем противопожарной защиты), </a:t>
            </a:r>
            <a:endParaRPr lang="uk-UA" dirty="0">
              <a:latin typeface="Calibri" panose="020F0502020204030204" pitchFamily="34" charset="0"/>
            </a:endParaRPr>
          </a:p>
          <a:p>
            <a:pPr marL="444500" indent="0" algn="just" eaLnBrk="1" hangingPunct="1">
              <a:spcBef>
                <a:spcPts val="0"/>
              </a:spcBef>
              <a:defRPr/>
            </a:pPr>
            <a:r>
              <a:rPr lang="ru-RU" dirty="0">
                <a:latin typeface="Calibri" panose="020F0502020204030204" pitchFamily="34" charset="0"/>
              </a:rPr>
              <a:t>- остановить транспортирующие устройства, агрегаты, аппараты, </a:t>
            </a:r>
            <a:endParaRPr lang="uk-UA" dirty="0">
              <a:latin typeface="Calibri" panose="020F0502020204030204" pitchFamily="34" charset="0"/>
            </a:endParaRPr>
          </a:p>
          <a:p>
            <a:pPr marL="444500" indent="0" algn="just" eaLnBrk="1" hangingPunct="1">
              <a:spcBef>
                <a:spcPts val="0"/>
              </a:spcBef>
              <a:defRPr/>
            </a:pPr>
            <a:r>
              <a:rPr lang="ru-RU" dirty="0">
                <a:latin typeface="Calibri" panose="020F0502020204030204" pitchFamily="34" charset="0"/>
              </a:rPr>
              <a:t>- перекрыть газовые, паровые и водяные коммуникации, </a:t>
            </a:r>
            <a:endParaRPr lang="uk-UA" dirty="0">
              <a:latin typeface="Calibri" panose="020F0502020204030204" pitchFamily="34" charset="0"/>
            </a:endParaRPr>
          </a:p>
          <a:p>
            <a:pPr marL="444500" indent="0" algn="just" eaLnBrk="1" hangingPunct="1">
              <a:spcBef>
                <a:spcPts val="0"/>
              </a:spcBef>
              <a:defRPr/>
            </a:pPr>
            <a:r>
              <a:rPr lang="ru-RU" dirty="0">
                <a:latin typeface="Calibri" panose="020F0502020204030204" pitchFamily="34" charset="0"/>
              </a:rPr>
              <a:t>- отключить системы вентиляции в аварийном и смежных с ним помещениях (за исключением устройств </a:t>
            </a:r>
            <a:r>
              <a:rPr lang="ru-RU" dirty="0" err="1">
                <a:latin typeface="Calibri" panose="020F0502020204030204" pitchFamily="34" charset="0"/>
              </a:rPr>
              <a:t>противодымной</a:t>
            </a:r>
            <a:r>
              <a:rPr lang="ru-RU" dirty="0">
                <a:latin typeface="Calibri" panose="020F0502020204030204" pitchFamily="34" charset="0"/>
              </a:rPr>
              <a:t> защиты</a:t>
            </a:r>
            <a:r>
              <a:rPr lang="ru-RU" dirty="0" smtClean="0">
                <a:latin typeface="Calibri" panose="020F0502020204030204" pitchFamily="34" charset="0"/>
              </a:rPr>
              <a:t>).</a:t>
            </a:r>
            <a:endParaRPr lang="uk-UA" dirty="0">
              <a:latin typeface="Calibri" panose="020F0502020204030204" pitchFamily="34" charset="0"/>
            </a:endParaRPr>
          </a:p>
          <a:p>
            <a:pPr marL="0" indent="179388" algn="just" eaLnBrk="1" hangingPunct="1">
              <a:spcBef>
                <a:spcPts val="0"/>
              </a:spcBef>
              <a:buFont typeface="Arial" charset="0"/>
              <a:buChar char="-"/>
              <a:defRPr/>
            </a:pPr>
            <a:endParaRPr lang="ru-RU" dirty="0" smtClean="0">
              <a:latin typeface="Calibri" panose="020F0502020204030204" pitchFamily="34" charset="0"/>
            </a:endParaRPr>
          </a:p>
          <a:p>
            <a:pPr marL="0" indent="0" algn="just" eaLnBrk="1" hangingPunct="1">
              <a:spcBef>
                <a:spcPts val="0"/>
              </a:spcBef>
              <a:defRPr/>
            </a:pPr>
            <a:r>
              <a:rPr lang="ru-RU" b="1" dirty="0" smtClean="0">
                <a:latin typeface="Calibri" panose="020F0502020204030204" pitchFamily="34" charset="0"/>
              </a:rPr>
              <a:t>7.</a:t>
            </a:r>
            <a:r>
              <a:rPr lang="ru-RU" dirty="0" smtClean="0">
                <a:latin typeface="Calibri" panose="020F0502020204030204" pitchFamily="34" charset="0"/>
              </a:rPr>
              <a:t> Проверить </a:t>
            </a:r>
            <a:r>
              <a:rPr lang="ru-RU" dirty="0">
                <a:latin typeface="Calibri" panose="020F0502020204030204" pitchFamily="34" charset="0"/>
              </a:rPr>
              <a:t>включение оповещения людей о пожаре, установок пожаротушения, </a:t>
            </a:r>
            <a:r>
              <a:rPr lang="ru-RU" dirty="0" err="1">
                <a:latin typeface="Calibri" panose="020F0502020204030204" pitchFamily="34" charset="0"/>
              </a:rPr>
              <a:t>противодымной</a:t>
            </a:r>
            <a:r>
              <a:rPr lang="ru-RU" dirty="0">
                <a:latin typeface="Calibri" panose="020F0502020204030204" pitchFamily="34" charset="0"/>
              </a:rPr>
              <a:t> </a:t>
            </a:r>
            <a:r>
              <a:rPr lang="ru-RU" dirty="0" smtClean="0">
                <a:latin typeface="Calibri" panose="020F0502020204030204" pitchFamily="34" charset="0"/>
              </a:rPr>
              <a:t>защиты.</a:t>
            </a:r>
            <a:endParaRPr lang="uk-UA" dirty="0">
              <a:latin typeface="Calibri" panose="020F0502020204030204" pitchFamily="34" charset="0"/>
            </a:endParaRPr>
          </a:p>
          <a:p>
            <a:pPr marL="0" indent="0" algn="just" eaLnBrk="1" hangingPunct="1">
              <a:spcBef>
                <a:spcPts val="0"/>
              </a:spcBef>
              <a:defRPr/>
            </a:pPr>
            <a:r>
              <a:rPr lang="ru-RU" b="1" dirty="0" smtClean="0">
                <a:latin typeface="Calibri" panose="020F0502020204030204" pitchFamily="34" charset="0"/>
              </a:rPr>
              <a:t>8.</a:t>
            </a:r>
            <a:r>
              <a:rPr lang="ru-RU" dirty="0" smtClean="0">
                <a:latin typeface="Calibri" panose="020F0502020204030204" pitchFamily="34" charset="0"/>
              </a:rPr>
              <a:t> Организовать </a:t>
            </a:r>
            <a:r>
              <a:rPr lang="ru-RU" dirty="0">
                <a:latin typeface="Calibri" panose="020F0502020204030204" pitchFamily="34" charset="0"/>
              </a:rPr>
              <a:t>встречу подразделений пожарной охраны, оказать им помощь в выборе кратчайшего пути для подъезда к очагу пожара и в установке на </a:t>
            </a:r>
            <a:r>
              <a:rPr lang="ru-RU" dirty="0" smtClean="0">
                <a:latin typeface="Calibri" panose="020F0502020204030204" pitchFamily="34" charset="0"/>
              </a:rPr>
              <a:t>водо-источники.</a:t>
            </a:r>
            <a:endParaRPr lang="uk-UA" dirty="0" smtClean="0">
              <a:latin typeface="Calibri" panose="020F0502020204030204" pitchFamily="34" charset="0"/>
            </a:endParaRPr>
          </a:p>
          <a:p>
            <a:pPr marL="0" indent="0" algn="just" eaLnBrk="1" hangingPunct="1">
              <a:spcBef>
                <a:spcPts val="0"/>
              </a:spcBef>
              <a:defRPr/>
            </a:pPr>
            <a:r>
              <a:rPr lang="ru-RU" b="1" dirty="0" smtClean="0">
                <a:latin typeface="Calibri" panose="020F0502020204030204" pitchFamily="34" charset="0"/>
              </a:rPr>
              <a:t>9.</a:t>
            </a:r>
            <a:r>
              <a:rPr lang="ru-RU" dirty="0" smtClean="0">
                <a:latin typeface="Calibri" panose="020F0502020204030204" pitchFamily="34" charset="0"/>
              </a:rPr>
              <a:t> Одновременно </a:t>
            </a:r>
            <a:r>
              <a:rPr lang="ru-RU" dirty="0">
                <a:latin typeface="Calibri" panose="020F0502020204030204" pitchFamily="34" charset="0"/>
              </a:rPr>
              <a:t>с тушением пожара организовать эвакуацию и защиту материальных </a:t>
            </a:r>
            <a:r>
              <a:rPr lang="ru-RU" dirty="0" smtClean="0">
                <a:latin typeface="Calibri" panose="020F0502020204030204" pitchFamily="34" charset="0"/>
              </a:rPr>
              <a:t>ценностей.</a:t>
            </a:r>
            <a:endParaRPr lang="uk-UA" dirty="0" smtClean="0">
              <a:latin typeface="Calibri" panose="020F0502020204030204" pitchFamily="34" charset="0"/>
            </a:endParaRPr>
          </a:p>
          <a:p>
            <a:pPr marL="0" indent="0" algn="just" eaLnBrk="1" hangingPunct="1">
              <a:spcBef>
                <a:spcPts val="0"/>
              </a:spcBef>
              <a:defRPr/>
            </a:pPr>
            <a:r>
              <a:rPr lang="ru-RU" b="1" dirty="0" smtClean="0">
                <a:latin typeface="Calibri" panose="020F0502020204030204" pitchFamily="34" charset="0"/>
              </a:rPr>
              <a:t>10.</a:t>
            </a:r>
            <a:r>
              <a:rPr lang="ru-RU" dirty="0" smtClean="0">
                <a:latin typeface="Calibri" panose="020F0502020204030204" pitchFamily="34" charset="0"/>
              </a:rPr>
              <a:t> Обеспечить </a:t>
            </a:r>
            <a:r>
              <a:rPr lang="ru-RU" dirty="0">
                <a:latin typeface="Calibri" panose="020F0502020204030204" pitchFamily="34" charset="0"/>
              </a:rPr>
              <a:t>соблюдение техники безопасности работниками, принимающими участие в тушении </a:t>
            </a:r>
            <a:r>
              <a:rPr lang="ru-RU" dirty="0" smtClean="0">
                <a:latin typeface="Calibri" panose="020F0502020204030204" pitchFamily="34" charset="0"/>
              </a:rPr>
              <a:t>пожара.</a:t>
            </a:r>
            <a:endParaRPr lang="uk-UA" dirty="0">
              <a:latin typeface="Calibri" panose="020F0502020204030204" pitchFamily="34" charset="0"/>
            </a:endParaRPr>
          </a:p>
          <a:p>
            <a:pPr marL="0" indent="0" algn="just" eaLnBrk="1" hangingPunct="1">
              <a:spcBef>
                <a:spcPts val="0"/>
              </a:spcBef>
              <a:defRPr/>
            </a:pPr>
            <a:r>
              <a:rPr lang="ru-RU" b="1" dirty="0" smtClean="0">
                <a:latin typeface="Calibri" panose="020F0502020204030204" pitchFamily="34" charset="0"/>
              </a:rPr>
              <a:t>11.</a:t>
            </a:r>
            <a:r>
              <a:rPr lang="ru-RU" dirty="0" smtClean="0">
                <a:latin typeface="Calibri" panose="020F0502020204030204" pitchFamily="34" charset="0"/>
              </a:rPr>
              <a:t> С </a:t>
            </a:r>
            <a:r>
              <a:rPr lang="ru-RU" dirty="0">
                <a:latin typeface="Calibri" panose="020F0502020204030204" pitchFamily="34" charset="0"/>
              </a:rPr>
              <a:t>прибытием на пожар пожарных подразделений </a:t>
            </a:r>
            <a:r>
              <a:rPr lang="ru-RU" dirty="0" smtClean="0">
                <a:latin typeface="Calibri" panose="020F0502020204030204" pitchFamily="34" charset="0"/>
              </a:rPr>
              <a:t>обеспечить им </a:t>
            </a:r>
            <a:r>
              <a:rPr lang="ru-RU" dirty="0">
                <a:latin typeface="Calibri" panose="020F0502020204030204" pitchFamily="34" charset="0"/>
              </a:rPr>
              <a:t>беспрепятственный доступ их на территорию объекта, за исключением случаев, когда соответствующими государственными нормативными актами установлен особый порядок </a:t>
            </a:r>
            <a:r>
              <a:rPr lang="ru-RU" dirty="0" smtClean="0">
                <a:latin typeface="Calibri" panose="020F0502020204030204" pitchFamily="34" charset="0"/>
              </a:rPr>
              <a:t>допуск.</a:t>
            </a:r>
            <a:endParaRPr lang="uk-UA" dirty="0">
              <a:latin typeface="Calibri" panose="020F0502020204030204" pitchFamily="34" charset="0"/>
            </a:endParaRPr>
          </a:p>
          <a:p>
            <a:pPr marL="0" indent="0" algn="just" eaLnBrk="1" hangingPunct="1">
              <a:spcBef>
                <a:spcPts val="0"/>
              </a:spcBef>
              <a:defRPr/>
            </a:pPr>
            <a:r>
              <a:rPr lang="ru-RU" b="1" dirty="0" smtClean="0">
                <a:latin typeface="Calibri" panose="020F0502020204030204" pitchFamily="34" charset="0"/>
              </a:rPr>
              <a:t>12.</a:t>
            </a:r>
            <a:r>
              <a:rPr lang="ru-RU" dirty="0" smtClean="0">
                <a:latin typeface="Calibri" panose="020F0502020204030204" pitchFamily="34" charset="0"/>
              </a:rPr>
              <a:t> По </a:t>
            </a:r>
            <a:r>
              <a:rPr lang="ru-RU" dirty="0">
                <a:latin typeface="Calibri" panose="020F0502020204030204" pitchFamily="34" charset="0"/>
              </a:rPr>
              <a:t>прибытии пожарного подразделения </a:t>
            </a:r>
            <a:r>
              <a:rPr lang="ru-RU" dirty="0" smtClean="0">
                <a:latin typeface="Calibri" panose="020F0502020204030204" pitchFamily="34" charset="0"/>
              </a:rPr>
              <a:t>участвовать </a:t>
            </a:r>
            <a:r>
              <a:rPr lang="ru-RU" dirty="0">
                <a:latin typeface="Calibri" panose="020F0502020204030204" pitchFamily="34" charset="0"/>
              </a:rPr>
              <a:t>в </a:t>
            </a:r>
            <a:r>
              <a:rPr lang="ru-RU" dirty="0" smtClean="0">
                <a:latin typeface="Calibri" panose="020F0502020204030204" pitchFamily="34" charset="0"/>
              </a:rPr>
              <a:t>консультировании </a:t>
            </a:r>
            <a:r>
              <a:rPr lang="ru-RU" dirty="0">
                <a:latin typeface="Calibri" panose="020F0502020204030204" pitchFamily="34" charset="0"/>
              </a:rPr>
              <a:t>руководителя тушения о конструктивных и </a:t>
            </a:r>
            <a:r>
              <a:rPr lang="ru-RU" dirty="0" smtClean="0">
                <a:latin typeface="Calibri" panose="020F0502020204030204" pitchFamily="34" charset="0"/>
              </a:rPr>
              <a:t>технологических </a:t>
            </a:r>
            <a:r>
              <a:rPr lang="ru-RU" dirty="0">
                <a:latin typeface="Calibri" panose="020F0502020204030204" pitchFamily="34" charset="0"/>
              </a:rPr>
              <a:t>особенностях объекта, где возник пожар, прилегающих </a:t>
            </a:r>
            <a:r>
              <a:rPr lang="ru-RU" dirty="0" smtClean="0">
                <a:latin typeface="Calibri" panose="020F0502020204030204" pitchFamily="34" charset="0"/>
              </a:rPr>
              <a:t>зданий </a:t>
            </a:r>
            <a:r>
              <a:rPr lang="ru-RU" dirty="0">
                <a:latin typeface="Calibri" panose="020F0502020204030204" pitchFamily="34" charset="0"/>
              </a:rPr>
              <a:t>и устройств, организовать привлечение к принятию </a:t>
            </a:r>
            <a:r>
              <a:rPr lang="ru-RU" dirty="0" smtClean="0">
                <a:latin typeface="Calibri" panose="020F0502020204030204" pitchFamily="34" charset="0"/>
              </a:rPr>
              <a:t>необходимых </a:t>
            </a:r>
            <a:r>
              <a:rPr lang="ru-RU" dirty="0">
                <a:latin typeface="Calibri" panose="020F0502020204030204" pitchFamily="34" charset="0"/>
              </a:rPr>
              <a:t>мер, связанных с ликвидацией пожара и предупреждением ее развития, </a:t>
            </a:r>
            <a:r>
              <a:rPr lang="ru-RU" dirty="0" smtClean="0">
                <a:latin typeface="Calibri" panose="020F0502020204030204" pitchFamily="34" charset="0"/>
              </a:rPr>
              <a:t>сил </a:t>
            </a:r>
            <a:r>
              <a:rPr lang="ru-RU" dirty="0">
                <a:latin typeface="Calibri" panose="020F0502020204030204" pitchFamily="34" charset="0"/>
              </a:rPr>
              <a:t>и средств объекта.</a:t>
            </a:r>
          </a:p>
          <a:p>
            <a:pPr eaLnBrk="1" hangingPunct="1">
              <a:defRPr/>
            </a:pPr>
            <a:endParaRPr lang="uk-UA" dirty="0"/>
          </a:p>
        </p:txBody>
      </p:sp>
      <p:sp>
        <p:nvSpPr>
          <p:cNvPr id="52228" name="Номер слайда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3866A233-B2FD-48AE-9029-FE6B966A1B47}" type="slidenum">
              <a:rPr lang="en-US" smtClean="0">
                <a:latin typeface="Arial" charset="0"/>
                <a:cs typeface="Arial" charset="0"/>
              </a:rPr>
              <a:pPr fontAlgn="base">
                <a:spcBef>
                  <a:spcPct val="0"/>
                </a:spcBef>
                <a:spcAft>
                  <a:spcPct val="0"/>
                </a:spcAft>
              </a:pPr>
              <a:t>11</a:t>
            </a:fld>
            <a:endParaRPr lang="en-US" smtClean="0">
              <a:latin typeface="Arial" charset="0"/>
              <a:cs typeface="Arial" charset="0"/>
            </a:endParaRPr>
          </a:p>
        </p:txBody>
      </p:sp>
      <p:pic>
        <p:nvPicPr>
          <p:cNvPr id="52229" name="Picture 3" descr="C:\Users\KhmilenkoMA\Pictures\Новая папка\PL-002-5.jpg"/>
          <p:cNvPicPr>
            <a:picLocks noChangeAspect="1" noChangeArrowheads="1"/>
          </p:cNvPicPr>
          <p:nvPr/>
        </p:nvPicPr>
        <p:blipFill>
          <a:blip r:embed="rId2"/>
          <a:srcRect l="2592" t="57639" r="2409" b="16667"/>
          <a:stretch>
            <a:fillRect/>
          </a:stretch>
        </p:blipFill>
        <p:spPr bwMode="auto">
          <a:xfrm>
            <a:off x="2184400" y="4876800"/>
            <a:ext cx="5494338" cy="1485900"/>
          </a:xfrm>
          <a:prstGeom prst="rect">
            <a:avLst/>
          </a:prstGeom>
          <a:noFill/>
          <a:ln w="9525">
            <a:noFill/>
            <a:miter lim="800000"/>
            <a:headEnd/>
            <a:tailEnd/>
          </a:ln>
        </p:spPr>
      </p:pic>
      <p:pic>
        <p:nvPicPr>
          <p:cNvPr id="52230" name="Рисунок 4"/>
          <p:cNvPicPr>
            <a:picLocks noChangeAspect="1"/>
          </p:cNvPicPr>
          <p:nvPr/>
        </p:nvPicPr>
        <p:blipFill>
          <a:blip r:embed="rId3"/>
          <a:srcRect/>
          <a:stretch>
            <a:fillRect/>
          </a:stretch>
        </p:blipFill>
        <p:spPr bwMode="auto">
          <a:xfrm>
            <a:off x="100013" y="4960938"/>
            <a:ext cx="1339850" cy="1897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0" name="Заголовок 1"/>
          <p:cNvSpPr>
            <a:spLocks noGrp="1"/>
          </p:cNvSpPr>
          <p:nvPr>
            <p:ph type="title"/>
          </p:nvPr>
        </p:nvSpPr>
        <p:spPr bwMode="auto">
          <a:xfrm>
            <a:off x="100013" y="119063"/>
            <a:ext cx="8793162" cy="508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sz="2000" cap="none" smtClean="0">
                <a:latin typeface="Calibri" pitchFamily="34" charset="0"/>
              </a:rPr>
              <a:t>3. ДЕЙСТВИЯ ВО ВРЕМЯ ПОЖАРА</a:t>
            </a:r>
            <a:endParaRPr lang="uk-UA" sz="2000" cap="none" smtClean="0">
              <a:latin typeface="Calibri" pitchFamily="34" charset="0"/>
            </a:endParaRPr>
          </a:p>
        </p:txBody>
      </p:sp>
      <p:sp>
        <p:nvSpPr>
          <p:cNvPr id="3" name="Объект 2"/>
          <p:cNvSpPr>
            <a:spLocks noGrp="1"/>
          </p:cNvSpPr>
          <p:nvPr>
            <p:ph idx="1"/>
          </p:nvPr>
        </p:nvSpPr>
        <p:spPr>
          <a:xfrm>
            <a:off x="100013" y="773113"/>
            <a:ext cx="8793162" cy="5451475"/>
          </a:xfrm>
        </p:spPr>
        <p:txBody>
          <a:bodyPr/>
          <a:lstStyle/>
          <a:p>
            <a:pPr marL="0" indent="179388" eaLnBrk="1" hangingPunct="1">
              <a:defRPr/>
            </a:pPr>
            <a:r>
              <a:rPr lang="ru-RU" sz="1600" b="1" dirty="0">
                <a:latin typeface="Calibri" panose="020F0502020204030204" pitchFamily="34" charset="0"/>
              </a:rPr>
              <a:t>Рекомендуемые варианты поведения при пожаре</a:t>
            </a:r>
            <a:endParaRPr lang="uk-UA" sz="1600" b="1" dirty="0">
              <a:latin typeface="Calibri" panose="020F0502020204030204" pitchFamily="34" charset="0"/>
            </a:endParaRPr>
          </a:p>
          <a:p>
            <a:pPr marL="0" indent="179388" eaLnBrk="1" hangingPunct="1">
              <a:defRPr/>
            </a:pPr>
            <a:r>
              <a:rPr lang="ru-RU" dirty="0">
                <a:latin typeface="Calibri" panose="020F0502020204030204" pitchFamily="34" charset="0"/>
              </a:rPr>
              <a:t> </a:t>
            </a:r>
            <a:r>
              <a:rPr lang="ru-RU" dirty="0" smtClean="0">
                <a:latin typeface="Calibri" panose="020F0502020204030204" pitchFamily="34" charset="0"/>
              </a:rPr>
              <a:t>Прежде </a:t>
            </a:r>
            <a:r>
              <a:rPr lang="ru-RU" dirty="0">
                <a:latin typeface="Calibri" panose="020F0502020204030204" pitchFamily="34" charset="0"/>
              </a:rPr>
              <a:t>всего, следует определить для себя, выходить или не выходить.</a:t>
            </a:r>
            <a:endParaRPr lang="uk-UA" dirty="0">
              <a:latin typeface="Calibri" panose="020F0502020204030204" pitchFamily="34" charset="0"/>
            </a:endParaRPr>
          </a:p>
          <a:p>
            <a:pPr marL="0" indent="179388" eaLnBrk="1" hangingPunct="1">
              <a:defRPr/>
            </a:pPr>
            <a:r>
              <a:rPr lang="ru-RU" dirty="0">
                <a:latin typeface="Calibri" panose="020F0502020204030204" pitchFamily="34" charset="0"/>
              </a:rPr>
              <a:t>Если огонь не в вашем помещении </a:t>
            </a:r>
            <a:r>
              <a:rPr lang="ru-RU" dirty="0" smtClean="0">
                <a:latin typeface="Calibri" panose="020F0502020204030204" pitchFamily="34" charset="0"/>
              </a:rPr>
              <a:t>(кабинете), </a:t>
            </a:r>
            <a:r>
              <a:rPr lang="ru-RU" dirty="0">
                <a:latin typeface="Calibri" panose="020F0502020204030204" pitchFamily="34" charset="0"/>
              </a:rPr>
              <a:t>то прежде чем открыть дверь и выйти наружу, убедитесь, что за дверью нет большого пожара: приложите свою руку к двери или осторожно потрогайте металлический замок, ручку. Если они горячие, то ни в коем случае не открывайте эту дверь.</a:t>
            </a:r>
            <a:endParaRPr lang="uk-UA" dirty="0">
              <a:latin typeface="Calibri" panose="020F0502020204030204" pitchFamily="34" charset="0"/>
            </a:endParaRPr>
          </a:p>
          <a:p>
            <a:pPr marL="0" indent="179388" eaLnBrk="1" hangingPunct="1">
              <a:defRPr/>
            </a:pPr>
            <a:r>
              <a:rPr lang="ru-RU" dirty="0">
                <a:solidFill>
                  <a:srgbClr val="FF0000"/>
                </a:solidFill>
                <a:latin typeface="Calibri" panose="020F0502020204030204" pitchFamily="34" charset="0"/>
              </a:rPr>
              <a:t>Не входите туда, где большая концентрация дыма и видимость менее 10 м</a:t>
            </a:r>
            <a:r>
              <a:rPr lang="ru-RU" dirty="0">
                <a:latin typeface="Calibri" panose="020F0502020204030204" pitchFamily="34" charset="0"/>
              </a:rPr>
              <a:t>: достаточно сделать несколько вдохов и вы можете погибнуть от отравления продуктами горения. В спокойной обстановке определите на своем этаже или в коридоре: сколько это 10 метров?</a:t>
            </a:r>
            <a:endParaRPr lang="uk-UA" dirty="0">
              <a:latin typeface="Calibri" panose="020F0502020204030204" pitchFamily="34" charset="0"/>
            </a:endParaRPr>
          </a:p>
          <a:p>
            <a:pPr marL="0" indent="179388" eaLnBrk="1" hangingPunct="1">
              <a:defRPr/>
            </a:pPr>
            <a:r>
              <a:rPr lang="ru-RU" dirty="0">
                <a:latin typeface="Calibri" panose="020F0502020204030204" pitchFamily="34" charset="0"/>
              </a:rPr>
              <a:t>Возможно, кто-то решится пробежать задымленное пространство, задержав дыхание, хорошо представляя себе выход на улицу. При этом обязательно надо учесть, что в темноте можно за что-то зацепиться одеждой или спотыкнуться о непредвиденное препятствие. Кроме того, очаг пожара может находиться на нижнем этаже, и тогда путь к спасению — только наверх, т.е. вашей задержки дыхания должно хватить, чтобы успеть вернуться обратно в  помещение.</a:t>
            </a:r>
            <a:endParaRPr lang="uk-UA" dirty="0">
              <a:latin typeface="Calibri" panose="020F0502020204030204" pitchFamily="34" charset="0"/>
            </a:endParaRPr>
          </a:p>
          <a:p>
            <a:pPr algn="just" eaLnBrk="1" hangingPunct="1">
              <a:defRPr/>
            </a:pPr>
            <a:endParaRPr lang="ru-RU" dirty="0" smtClean="0">
              <a:latin typeface="Calibri" panose="020F0502020204030204" pitchFamily="34" charset="0"/>
            </a:endParaRPr>
          </a:p>
          <a:p>
            <a:pPr algn="just" eaLnBrk="1" hangingPunct="1">
              <a:defRPr/>
            </a:pPr>
            <a:endParaRPr lang="ru-RU" dirty="0" smtClean="0">
              <a:latin typeface="Calibri" panose="020F0502020204030204" pitchFamily="34" charset="0"/>
            </a:endParaRPr>
          </a:p>
          <a:p>
            <a:pPr algn="just" eaLnBrk="1" hangingPunct="1">
              <a:defRPr/>
            </a:pPr>
            <a:endParaRPr lang="ru-RU" dirty="0">
              <a:latin typeface="Calibri" panose="020F0502020204030204" pitchFamily="34" charset="0"/>
            </a:endParaRPr>
          </a:p>
          <a:p>
            <a:pPr algn="just" eaLnBrk="1" hangingPunct="1">
              <a:defRPr/>
            </a:pPr>
            <a:endParaRPr lang="ru-RU" dirty="0" smtClean="0">
              <a:latin typeface="Calibri" panose="020F0502020204030204" pitchFamily="34" charset="0"/>
            </a:endParaRPr>
          </a:p>
          <a:p>
            <a:pPr algn="just" eaLnBrk="1" hangingPunct="1">
              <a:defRPr/>
            </a:pPr>
            <a:endParaRPr lang="ru-RU" dirty="0">
              <a:latin typeface="Calibri" panose="020F0502020204030204" pitchFamily="34" charset="0"/>
            </a:endParaRPr>
          </a:p>
          <a:p>
            <a:pPr algn="just" eaLnBrk="1" hangingPunct="1">
              <a:defRPr/>
            </a:pPr>
            <a:endParaRPr lang="ru-RU" dirty="0" smtClean="0">
              <a:latin typeface="Calibri" panose="020F0502020204030204" pitchFamily="34" charset="0"/>
            </a:endParaRPr>
          </a:p>
          <a:p>
            <a:pPr algn="just" eaLnBrk="1" hangingPunct="1">
              <a:defRPr/>
            </a:pPr>
            <a:endParaRPr lang="uk-UA" dirty="0">
              <a:latin typeface="Calibri" panose="020F0502020204030204" pitchFamily="34" charset="0"/>
            </a:endParaRPr>
          </a:p>
          <a:p>
            <a:pPr eaLnBrk="1" hangingPunct="1">
              <a:defRPr/>
            </a:pPr>
            <a:endParaRPr lang="uk-UA" dirty="0"/>
          </a:p>
        </p:txBody>
      </p:sp>
      <p:sp>
        <p:nvSpPr>
          <p:cNvPr id="53252" name="Номер слайда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928C1C6A-508B-4C67-B2D9-E13565F4F78C}" type="slidenum">
              <a:rPr lang="en-US" smtClean="0">
                <a:latin typeface="Arial" charset="0"/>
                <a:cs typeface="Arial" charset="0"/>
              </a:rPr>
              <a:pPr fontAlgn="base">
                <a:spcBef>
                  <a:spcPct val="0"/>
                </a:spcBef>
                <a:spcAft>
                  <a:spcPct val="0"/>
                </a:spcAft>
              </a:pPr>
              <a:t>12</a:t>
            </a:fld>
            <a:endParaRPr lang="en-US" smtClean="0">
              <a:latin typeface="Arial" charset="0"/>
              <a:cs typeface="Arial" charset="0"/>
            </a:endParaRPr>
          </a:p>
        </p:txBody>
      </p:sp>
      <p:pic>
        <p:nvPicPr>
          <p:cNvPr id="53253" name="Picture 2" descr="C:\Users\KhmilenkoMA\Pictures\Новая папка\1374840951_llll.jpg"/>
          <p:cNvPicPr>
            <a:picLocks noChangeAspect="1" noChangeArrowheads="1"/>
          </p:cNvPicPr>
          <p:nvPr/>
        </p:nvPicPr>
        <p:blipFill>
          <a:blip r:embed="rId3"/>
          <a:srcRect/>
          <a:stretch>
            <a:fillRect/>
          </a:stretch>
        </p:blipFill>
        <p:spPr bwMode="auto">
          <a:xfrm>
            <a:off x="647700" y="4094163"/>
            <a:ext cx="2362200" cy="2166937"/>
          </a:xfrm>
          <a:prstGeom prst="rect">
            <a:avLst/>
          </a:prstGeom>
          <a:noFill/>
          <a:ln w="9525">
            <a:noFill/>
            <a:miter lim="800000"/>
            <a:headEnd/>
            <a:tailEnd/>
          </a:ln>
        </p:spPr>
      </p:pic>
      <p:pic>
        <p:nvPicPr>
          <p:cNvPr id="53254" name="Picture 3" descr="C:\Users\KhmilenkoMA\Pictures\Новая папка\8A895682-10B0-48D3-B729-1FC82C23E59D.jpg"/>
          <p:cNvPicPr>
            <a:picLocks noChangeAspect="1" noChangeArrowheads="1"/>
          </p:cNvPicPr>
          <p:nvPr/>
        </p:nvPicPr>
        <p:blipFill>
          <a:blip r:embed="rId4"/>
          <a:srcRect/>
          <a:stretch>
            <a:fillRect/>
          </a:stretch>
        </p:blipFill>
        <p:spPr bwMode="auto">
          <a:xfrm>
            <a:off x="3122613" y="4094163"/>
            <a:ext cx="2559050" cy="1919287"/>
          </a:xfrm>
          <a:prstGeom prst="rect">
            <a:avLst/>
          </a:prstGeom>
          <a:noFill/>
          <a:ln w="9525">
            <a:noFill/>
            <a:miter lim="800000"/>
            <a:headEnd/>
            <a:tailEnd/>
          </a:ln>
        </p:spPr>
      </p:pic>
      <p:pic>
        <p:nvPicPr>
          <p:cNvPr id="53255" name="Picture 4" descr="C:\Users\KhmilenkoMA\Pictures\Новая папка\d183d187d0b5d0bdd0b8d18f-d0b3d0b8d0bcd0bdd0b0d0b7d0b8d18f-e284964-d184d0bed182d0be-033-1024x685.jpg"/>
          <p:cNvPicPr>
            <a:picLocks noChangeAspect="1" noChangeArrowheads="1"/>
          </p:cNvPicPr>
          <p:nvPr/>
        </p:nvPicPr>
        <p:blipFill>
          <a:blip r:embed="rId5"/>
          <a:srcRect/>
          <a:stretch>
            <a:fillRect/>
          </a:stretch>
        </p:blipFill>
        <p:spPr bwMode="auto">
          <a:xfrm>
            <a:off x="5722938" y="4094163"/>
            <a:ext cx="2871787" cy="1919287"/>
          </a:xfrm>
          <a:prstGeom prst="rect">
            <a:avLst/>
          </a:prstGeom>
          <a:noFill/>
          <a:ln w="9525">
            <a:noFill/>
            <a:miter lim="800000"/>
            <a:headEnd/>
            <a:tailEnd/>
          </a:ln>
        </p:spPr>
      </p:pic>
      <p:pic>
        <p:nvPicPr>
          <p:cNvPr id="53256" name="Рисунок 4"/>
          <p:cNvPicPr>
            <a:picLocks/>
          </p:cNvPicPr>
          <p:nvPr/>
        </p:nvPicPr>
        <p:blipFill>
          <a:blip r:embed="rId6"/>
          <a:srcRect/>
          <a:stretch>
            <a:fillRect/>
          </a:stretch>
        </p:blipFill>
        <p:spPr bwMode="auto">
          <a:xfrm>
            <a:off x="-63500" y="6013450"/>
            <a:ext cx="1635125" cy="10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298" name="Заголовок 1"/>
          <p:cNvSpPr>
            <a:spLocks noGrp="1"/>
          </p:cNvSpPr>
          <p:nvPr>
            <p:ph type="title"/>
          </p:nvPr>
        </p:nvSpPr>
        <p:spPr bwMode="auto">
          <a:xfrm>
            <a:off x="100013" y="119063"/>
            <a:ext cx="8793162" cy="508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sz="2000" cap="none" smtClean="0">
                <a:latin typeface="Calibri" pitchFamily="34" charset="0"/>
              </a:rPr>
              <a:t>3. ДЕЙСТВИЯ ВО ВРЕМЯ ПОЖАРА</a:t>
            </a:r>
            <a:endParaRPr lang="uk-UA" sz="2000" cap="none" smtClean="0">
              <a:latin typeface="Arial" charset="0"/>
            </a:endParaRPr>
          </a:p>
        </p:txBody>
      </p:sp>
      <p:sp>
        <p:nvSpPr>
          <p:cNvPr id="3" name="Объект 2"/>
          <p:cNvSpPr>
            <a:spLocks noGrp="1"/>
          </p:cNvSpPr>
          <p:nvPr>
            <p:ph idx="1"/>
          </p:nvPr>
        </p:nvSpPr>
        <p:spPr>
          <a:xfrm>
            <a:off x="100013" y="773113"/>
            <a:ext cx="8793162" cy="5595937"/>
          </a:xfrm>
        </p:spPr>
        <p:txBody>
          <a:bodyPr/>
          <a:lstStyle/>
          <a:p>
            <a:pPr marL="0" indent="177800" algn="just" eaLnBrk="1" hangingPunct="1">
              <a:spcBef>
                <a:spcPts val="0"/>
              </a:spcBef>
              <a:defRPr/>
            </a:pPr>
            <a:r>
              <a:rPr lang="ru-RU" b="1" dirty="0">
                <a:latin typeface="Calibri" panose="020F0502020204030204" pitchFamily="34" charset="0"/>
              </a:rPr>
              <a:t>Если дым и пламя позволяют выйти из помещения наружу, то:</a:t>
            </a:r>
            <a:endParaRPr lang="uk-UA" b="1" dirty="0">
              <a:latin typeface="Calibri" panose="020F0502020204030204" pitchFamily="34" charset="0"/>
            </a:endParaRPr>
          </a:p>
          <a:p>
            <a:pPr marL="0" indent="177800" algn="just" eaLnBrk="1" hangingPunct="1">
              <a:spcBef>
                <a:spcPts val="0"/>
              </a:spcBef>
              <a:defRPr/>
            </a:pPr>
            <a:r>
              <a:rPr lang="ru-RU" dirty="0">
                <a:latin typeface="Calibri" panose="020F0502020204030204" pitchFamily="34" charset="0"/>
              </a:rPr>
              <a:t>– уходите скорее от огня, ничего не ищите и не собирайте;</a:t>
            </a:r>
            <a:endParaRPr lang="uk-UA" dirty="0">
              <a:latin typeface="Calibri" panose="020F0502020204030204" pitchFamily="34" charset="0"/>
            </a:endParaRPr>
          </a:p>
          <a:p>
            <a:pPr marL="0" indent="177800" algn="just" eaLnBrk="1" hangingPunct="1">
              <a:spcBef>
                <a:spcPts val="0"/>
              </a:spcBef>
              <a:defRPr/>
            </a:pPr>
            <a:r>
              <a:rPr lang="ru-RU" dirty="0">
                <a:latin typeface="Calibri" panose="020F0502020204030204" pitchFamily="34" charset="0"/>
              </a:rPr>
              <a:t>– </a:t>
            </a:r>
            <a:r>
              <a:rPr lang="ru-RU" dirty="0">
                <a:solidFill>
                  <a:srgbClr val="FF0000"/>
                </a:solidFill>
                <a:latin typeface="Calibri" panose="020F0502020204030204" pitchFamily="34" charset="0"/>
              </a:rPr>
              <a:t>ни в коем случае не пользуйтесь лифтом</a:t>
            </a:r>
            <a:r>
              <a:rPr lang="ru-RU" dirty="0">
                <a:latin typeface="Calibri" panose="020F0502020204030204" pitchFamily="34" charset="0"/>
              </a:rPr>
              <a:t>: он может стать вашей ловушкой;</a:t>
            </a:r>
            <a:endParaRPr lang="uk-UA" dirty="0">
              <a:latin typeface="Calibri" panose="020F0502020204030204" pitchFamily="34" charset="0"/>
            </a:endParaRPr>
          </a:p>
          <a:p>
            <a:pPr marL="0" indent="177800" algn="just" eaLnBrk="1" hangingPunct="1">
              <a:spcBef>
                <a:spcPts val="0"/>
              </a:spcBef>
              <a:defRPr/>
            </a:pPr>
            <a:r>
              <a:rPr lang="ru-RU" dirty="0">
                <a:latin typeface="Calibri" panose="020F0502020204030204" pitchFamily="34" charset="0"/>
              </a:rPr>
              <a:t>– знайте, что вредные продукты горения выделяются при пожаре очень быстро</a:t>
            </a:r>
            <a:r>
              <a:rPr lang="ru-RU" dirty="0" smtClean="0">
                <a:latin typeface="Calibri" panose="020F0502020204030204" pitchFamily="34" charset="0"/>
              </a:rPr>
              <a:t>, </a:t>
            </a:r>
            <a:r>
              <a:rPr lang="ru-RU" dirty="0">
                <a:latin typeface="Calibri" panose="020F0502020204030204" pitchFamily="34" charset="0"/>
              </a:rPr>
              <a:t>для оценки ситуации и для спасения вы имеете очень мало времени (иногда всего 5 – 7 мин);</a:t>
            </a:r>
            <a:endParaRPr lang="uk-UA" dirty="0">
              <a:latin typeface="Calibri" panose="020F0502020204030204" pitchFamily="34" charset="0"/>
            </a:endParaRPr>
          </a:p>
          <a:p>
            <a:pPr marL="0" indent="177800" algn="just" eaLnBrk="1" hangingPunct="1">
              <a:spcBef>
                <a:spcPts val="0"/>
              </a:spcBef>
              <a:defRPr/>
            </a:pPr>
            <a:r>
              <a:rPr lang="ru-RU" dirty="0">
                <a:latin typeface="Calibri" panose="020F0502020204030204" pitchFamily="34" charset="0"/>
              </a:rPr>
              <a:t>– если есть возможность, попутно отключите напряжение на электрическом щите, расположенном на лестничной клетке;</a:t>
            </a:r>
            <a:endParaRPr lang="uk-UA" dirty="0">
              <a:latin typeface="Calibri" panose="020F0502020204030204" pitchFamily="34" charset="0"/>
            </a:endParaRPr>
          </a:p>
          <a:p>
            <a:pPr marL="0" indent="177800" algn="just" eaLnBrk="1" hangingPunct="1">
              <a:spcBef>
                <a:spcPts val="0"/>
              </a:spcBef>
              <a:defRPr/>
            </a:pPr>
            <a:r>
              <a:rPr lang="ru-RU" dirty="0">
                <a:latin typeface="Calibri" panose="020F0502020204030204" pitchFamily="34" charset="0"/>
              </a:rPr>
              <a:t>– дым, вредные продукты горения могут скапливаться в помещении на уровне вашего роста и выше, поэтому пробирайтесь к выходу на четвереньках или даже ползком, ближе к полу температура воздуха  ниже и больше кислорода</a:t>
            </a:r>
            <a:r>
              <a:rPr lang="ru-RU" dirty="0" smtClean="0">
                <a:latin typeface="Calibri" panose="020F0502020204030204" pitchFamily="34" charset="0"/>
              </a:rPr>
              <a:t>;</a:t>
            </a:r>
          </a:p>
          <a:p>
            <a:pPr marL="0" indent="177800" algn="just" eaLnBrk="1" hangingPunct="1">
              <a:spcBef>
                <a:spcPts val="0"/>
              </a:spcBef>
              <a:defRPr/>
            </a:pPr>
            <a:endParaRPr lang="ru-RU" dirty="0" smtClean="0">
              <a:latin typeface="Calibri" panose="020F0502020204030204" pitchFamily="34" charset="0"/>
            </a:endParaRPr>
          </a:p>
          <a:p>
            <a:pPr marL="0" indent="177800" algn="just" eaLnBrk="1" hangingPunct="1">
              <a:spcBef>
                <a:spcPts val="0"/>
              </a:spcBef>
              <a:defRPr/>
            </a:pPr>
            <a:endParaRPr lang="ru-RU" dirty="0">
              <a:latin typeface="Calibri" panose="020F0502020204030204" pitchFamily="34" charset="0"/>
            </a:endParaRPr>
          </a:p>
          <a:p>
            <a:pPr marL="0" indent="177800" algn="just" eaLnBrk="1" hangingPunct="1">
              <a:spcBef>
                <a:spcPts val="0"/>
              </a:spcBef>
              <a:defRPr/>
            </a:pPr>
            <a:endParaRPr lang="ru-RU" dirty="0" smtClean="0">
              <a:latin typeface="Calibri" panose="020F0502020204030204" pitchFamily="34" charset="0"/>
            </a:endParaRPr>
          </a:p>
          <a:p>
            <a:pPr marL="0" indent="177800" algn="just" eaLnBrk="1" hangingPunct="1">
              <a:spcBef>
                <a:spcPts val="0"/>
              </a:spcBef>
              <a:defRPr/>
            </a:pPr>
            <a:endParaRPr lang="ru-RU" dirty="0">
              <a:latin typeface="Calibri" panose="020F0502020204030204" pitchFamily="34" charset="0"/>
            </a:endParaRPr>
          </a:p>
          <a:p>
            <a:pPr marL="0" indent="177800" algn="just" eaLnBrk="1" hangingPunct="1">
              <a:spcBef>
                <a:spcPts val="0"/>
              </a:spcBef>
              <a:defRPr/>
            </a:pPr>
            <a:endParaRPr lang="ru-RU" dirty="0" smtClean="0">
              <a:latin typeface="Calibri" panose="020F0502020204030204" pitchFamily="34" charset="0"/>
            </a:endParaRPr>
          </a:p>
          <a:p>
            <a:pPr marL="0" indent="177800" algn="just" eaLnBrk="1" hangingPunct="1">
              <a:spcBef>
                <a:spcPts val="0"/>
              </a:spcBef>
              <a:defRPr/>
            </a:pPr>
            <a:endParaRPr lang="ru-RU" dirty="0" smtClean="0">
              <a:latin typeface="Calibri" panose="020F0502020204030204" pitchFamily="34" charset="0"/>
            </a:endParaRPr>
          </a:p>
          <a:p>
            <a:pPr marL="0" indent="177800" algn="just" eaLnBrk="1" hangingPunct="1">
              <a:spcBef>
                <a:spcPts val="0"/>
              </a:spcBef>
              <a:defRPr/>
            </a:pPr>
            <a:endParaRPr lang="ru-RU" dirty="0" smtClean="0">
              <a:latin typeface="Calibri" panose="020F0502020204030204" pitchFamily="34" charset="0"/>
            </a:endParaRPr>
          </a:p>
          <a:p>
            <a:pPr marL="0" indent="177800" algn="just" eaLnBrk="1" hangingPunct="1">
              <a:spcBef>
                <a:spcPts val="0"/>
              </a:spcBef>
              <a:defRPr/>
            </a:pPr>
            <a:endParaRPr lang="ru-RU" dirty="0" smtClean="0">
              <a:latin typeface="Calibri" panose="020F0502020204030204" pitchFamily="34" charset="0"/>
            </a:endParaRPr>
          </a:p>
          <a:p>
            <a:pPr marL="0" indent="177800" algn="just" eaLnBrk="1" hangingPunct="1">
              <a:spcBef>
                <a:spcPts val="0"/>
              </a:spcBef>
              <a:defRPr/>
            </a:pPr>
            <a:r>
              <a:rPr lang="ru-RU" dirty="0" smtClean="0">
                <a:latin typeface="Calibri" panose="020F0502020204030204" pitchFamily="34" charset="0"/>
              </a:rPr>
              <a:t>– </a:t>
            </a:r>
            <a:r>
              <a:rPr lang="ru-RU" dirty="0">
                <a:latin typeface="Calibri" panose="020F0502020204030204" pitchFamily="34" charset="0"/>
              </a:rPr>
              <a:t>по пути за собой плотно закрывайте двери, чтобы преградить дорогу огню (дверь может задержать распространение горения более чем на 10—15 мин!). Это даст возможность другим людям также покинуть опасную зону или даже организовать тушение пожара первичными средствами пожаротушения до прибытия подразделений пожарной охраны (например, проложить рукавную линию от пожарного крана и подать воду от внутреннего противопожарного водопровода</a:t>
            </a:r>
            <a:r>
              <a:rPr lang="ru-RU" dirty="0" smtClean="0">
                <a:latin typeface="Calibri" panose="020F0502020204030204" pitchFamily="34" charset="0"/>
              </a:rPr>
              <a:t>);</a:t>
            </a:r>
          </a:p>
          <a:p>
            <a:pPr marL="0" indent="177800" algn="just" eaLnBrk="1" hangingPunct="1">
              <a:spcBef>
                <a:spcPts val="0"/>
              </a:spcBef>
              <a:defRPr/>
            </a:pPr>
            <a:endParaRPr lang="ru-RU" dirty="0" smtClean="0">
              <a:latin typeface="Calibri" panose="020F0502020204030204" pitchFamily="34" charset="0"/>
            </a:endParaRPr>
          </a:p>
          <a:p>
            <a:pPr marL="0" indent="177800" algn="just" eaLnBrk="1" hangingPunct="1">
              <a:spcBef>
                <a:spcPts val="0"/>
              </a:spcBef>
              <a:defRPr/>
            </a:pPr>
            <a:endParaRPr lang="ru-RU" dirty="0" smtClean="0">
              <a:latin typeface="Calibri" panose="020F0502020204030204" pitchFamily="34" charset="0"/>
            </a:endParaRPr>
          </a:p>
          <a:p>
            <a:pPr marL="0" indent="177800" algn="just" eaLnBrk="1" hangingPunct="1">
              <a:spcBef>
                <a:spcPts val="0"/>
              </a:spcBef>
              <a:defRPr/>
            </a:pPr>
            <a:endParaRPr lang="ru-RU" dirty="0" smtClean="0">
              <a:latin typeface="Calibri" panose="020F0502020204030204" pitchFamily="34" charset="0"/>
            </a:endParaRPr>
          </a:p>
          <a:p>
            <a:pPr marL="0" indent="177800" algn="just" eaLnBrk="1" hangingPunct="1">
              <a:spcBef>
                <a:spcPts val="0"/>
              </a:spcBef>
              <a:defRPr/>
            </a:pPr>
            <a:endParaRPr lang="ru-RU" dirty="0" smtClean="0">
              <a:latin typeface="Calibri" panose="020F0502020204030204" pitchFamily="34" charset="0"/>
            </a:endParaRPr>
          </a:p>
          <a:p>
            <a:pPr marL="0" indent="177800" algn="just" eaLnBrk="1" hangingPunct="1">
              <a:spcBef>
                <a:spcPts val="0"/>
              </a:spcBef>
              <a:defRPr/>
            </a:pPr>
            <a:endParaRPr lang="uk-UA" dirty="0" smtClean="0">
              <a:latin typeface="Calibri" panose="020F0502020204030204" pitchFamily="34" charset="0"/>
            </a:endParaRPr>
          </a:p>
          <a:p>
            <a:pPr algn="just" eaLnBrk="1" hangingPunct="1">
              <a:defRPr/>
            </a:pPr>
            <a:endParaRPr lang="uk-UA" dirty="0">
              <a:latin typeface="Calibri" panose="020F0502020204030204" pitchFamily="34" charset="0"/>
            </a:endParaRPr>
          </a:p>
        </p:txBody>
      </p:sp>
      <p:sp>
        <p:nvSpPr>
          <p:cNvPr id="55300" name="Номер слайда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EC11225C-C485-4605-9207-17DBD669D0B8}" type="slidenum">
              <a:rPr lang="en-US" smtClean="0">
                <a:latin typeface="Arial" charset="0"/>
                <a:cs typeface="Arial" charset="0"/>
              </a:rPr>
              <a:pPr fontAlgn="base">
                <a:spcBef>
                  <a:spcPct val="0"/>
                </a:spcBef>
                <a:spcAft>
                  <a:spcPct val="0"/>
                </a:spcAft>
              </a:pPr>
              <a:t>13</a:t>
            </a:fld>
            <a:endParaRPr lang="en-US" smtClean="0">
              <a:latin typeface="Arial" charset="0"/>
              <a:cs typeface="Arial" charset="0"/>
            </a:endParaRPr>
          </a:p>
        </p:txBody>
      </p:sp>
      <p:pic>
        <p:nvPicPr>
          <p:cNvPr id="55301" name="Picture 2" descr="C:\Users\KhmilenkoMA\Pictures\Новая папка\deistviya_pri_pojare_v_obschestvennom_zdanii.jpg"/>
          <p:cNvPicPr>
            <a:picLocks noChangeAspect="1" noChangeArrowheads="1"/>
          </p:cNvPicPr>
          <p:nvPr/>
        </p:nvPicPr>
        <p:blipFill>
          <a:blip r:embed="rId2"/>
          <a:srcRect l="40636" t="42175" r="35284" b="47183"/>
          <a:stretch>
            <a:fillRect/>
          </a:stretch>
        </p:blipFill>
        <p:spPr bwMode="auto">
          <a:xfrm>
            <a:off x="342900" y="3090863"/>
            <a:ext cx="3206750" cy="1009650"/>
          </a:xfrm>
          <a:prstGeom prst="rect">
            <a:avLst/>
          </a:prstGeom>
          <a:noFill/>
          <a:ln w="9525">
            <a:noFill/>
            <a:miter lim="800000"/>
            <a:headEnd/>
            <a:tailEnd/>
          </a:ln>
        </p:spPr>
      </p:pic>
      <p:pic>
        <p:nvPicPr>
          <p:cNvPr id="55302" name="Picture 3" descr="C:\Users\KhmilenkoMA\Pictures\Новая папка\deistviya_pri_pojare_v_jilom_dome.jpg"/>
          <p:cNvPicPr>
            <a:picLocks noChangeAspect="1" noChangeArrowheads="1"/>
          </p:cNvPicPr>
          <p:nvPr/>
        </p:nvPicPr>
        <p:blipFill>
          <a:blip r:embed="rId3"/>
          <a:srcRect l="3555" t="80986" r="67111" b="4616"/>
          <a:stretch>
            <a:fillRect/>
          </a:stretch>
        </p:blipFill>
        <p:spPr bwMode="auto">
          <a:xfrm>
            <a:off x="3549650" y="3090863"/>
            <a:ext cx="3105150" cy="1082675"/>
          </a:xfrm>
          <a:prstGeom prst="rect">
            <a:avLst/>
          </a:prstGeom>
          <a:noFill/>
          <a:ln w="9525">
            <a:noFill/>
            <a:miter lim="800000"/>
            <a:headEnd/>
            <a:tailEnd/>
          </a:ln>
        </p:spPr>
      </p:pic>
      <p:pic>
        <p:nvPicPr>
          <p:cNvPr id="55303" name="Picture 4" descr="C:\Users\KhmilenkoMA\Pictures\Новая папка\deistviya_pri_pojare_v_obschestvennom_zdanii.jpg"/>
          <p:cNvPicPr>
            <a:picLocks noChangeAspect="1" noChangeArrowheads="1"/>
          </p:cNvPicPr>
          <p:nvPr/>
        </p:nvPicPr>
        <p:blipFill>
          <a:blip r:embed="rId2"/>
          <a:srcRect l="2954" t="60641" r="72743" b="3992"/>
          <a:stretch>
            <a:fillRect/>
          </a:stretch>
        </p:blipFill>
        <p:spPr bwMode="auto">
          <a:xfrm>
            <a:off x="6673850" y="2859088"/>
            <a:ext cx="1695450" cy="1757362"/>
          </a:xfrm>
          <a:prstGeom prst="rect">
            <a:avLst/>
          </a:prstGeom>
          <a:noFill/>
          <a:ln w="9525">
            <a:noFill/>
            <a:miter lim="800000"/>
            <a:headEnd/>
            <a:tailEnd/>
          </a:ln>
        </p:spPr>
      </p:pic>
      <p:sp>
        <p:nvSpPr>
          <p:cNvPr id="5" name="Блок-схема: процесс 4"/>
          <p:cNvSpPr/>
          <p:nvPr/>
        </p:nvSpPr>
        <p:spPr>
          <a:xfrm>
            <a:off x="100013" y="5862638"/>
            <a:ext cx="8950325" cy="995362"/>
          </a:xfrm>
          <a:prstGeom prst="flowChartProcess">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322" name="Заголовок 1"/>
          <p:cNvSpPr>
            <a:spLocks noGrp="1"/>
          </p:cNvSpPr>
          <p:nvPr>
            <p:ph type="title"/>
          </p:nvPr>
        </p:nvSpPr>
        <p:spPr bwMode="auto">
          <a:xfrm>
            <a:off x="100013" y="119063"/>
            <a:ext cx="8793162" cy="508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sz="2000" cap="none" smtClean="0">
                <a:latin typeface="Calibri" pitchFamily="34" charset="0"/>
              </a:rPr>
              <a:t>3. ДЕЙСТВИЯ ВО ВРЕМЯ ПОЖАРА</a:t>
            </a:r>
            <a:endParaRPr lang="uk-UA" sz="2000" cap="none" smtClean="0">
              <a:latin typeface="Calibri" pitchFamily="34" charset="0"/>
            </a:endParaRPr>
          </a:p>
        </p:txBody>
      </p:sp>
      <p:sp>
        <p:nvSpPr>
          <p:cNvPr id="3" name="Объект 2"/>
          <p:cNvSpPr>
            <a:spLocks noGrp="1"/>
          </p:cNvSpPr>
          <p:nvPr>
            <p:ph idx="1"/>
          </p:nvPr>
        </p:nvSpPr>
        <p:spPr>
          <a:xfrm>
            <a:off x="100013" y="773113"/>
            <a:ext cx="8793162" cy="5451475"/>
          </a:xfrm>
        </p:spPr>
        <p:txBody>
          <a:bodyPr/>
          <a:lstStyle/>
          <a:p>
            <a:pPr marL="0" indent="177800" algn="just" eaLnBrk="1" hangingPunct="1">
              <a:spcBef>
                <a:spcPts val="0"/>
              </a:spcBef>
              <a:defRPr/>
            </a:pPr>
            <a:r>
              <a:rPr lang="ru-RU" dirty="0" smtClean="0">
                <a:latin typeface="Calibri" panose="020F0502020204030204" pitchFamily="34" charset="0"/>
              </a:rPr>
              <a:t>– </a:t>
            </a:r>
            <a:r>
              <a:rPr lang="ru-RU" dirty="0">
                <a:latin typeface="Calibri" panose="020F0502020204030204" pitchFamily="34" charset="0"/>
              </a:rPr>
              <a:t>если дыма много, першит в горле, слезятся глаза — пробирайтесь, плотно закрывая дыхательные пути какой-нибудь многослойной хлопчатобумажной тканью, дышите через ткань. Хорошо, если вы сможете увлажнить внешнюю часть этой ткани. Этим вы спасете свои бронхи и легкие от действия раздражающих веществ. Но помните, что этот способ не спасает от отравления угарным газом</a:t>
            </a:r>
            <a:r>
              <a:rPr lang="ru-RU" dirty="0" smtClean="0">
                <a:latin typeface="Calibri" panose="020F0502020204030204" pitchFamily="34" charset="0"/>
              </a:rPr>
              <a:t>;</a:t>
            </a:r>
          </a:p>
          <a:p>
            <a:pPr marL="0" indent="177800" algn="just" eaLnBrk="1" hangingPunct="1">
              <a:spcBef>
                <a:spcPts val="0"/>
              </a:spcBef>
              <a:defRPr/>
            </a:pPr>
            <a:r>
              <a:rPr lang="ru-RU" dirty="0" smtClean="0">
                <a:latin typeface="Calibri" panose="020F0502020204030204" pitchFamily="34" charset="0"/>
              </a:rPr>
              <a:t>– </a:t>
            </a:r>
            <a:r>
              <a:rPr lang="ru-RU" dirty="0">
                <a:latin typeface="Calibri" panose="020F0502020204030204" pitchFamily="34" charset="0"/>
              </a:rPr>
              <a:t>покинув опасное помещение, </a:t>
            </a:r>
            <a:r>
              <a:rPr lang="ru-RU" dirty="0">
                <a:solidFill>
                  <a:srgbClr val="FF0000"/>
                </a:solidFill>
                <a:latin typeface="Calibri" panose="020F0502020204030204" pitchFamily="34" charset="0"/>
              </a:rPr>
              <a:t>не вздумайте возвращаться назад зачем-нибудь</a:t>
            </a:r>
            <a:r>
              <a:rPr lang="ru-RU" dirty="0">
                <a:latin typeface="Calibri" panose="020F0502020204030204" pitchFamily="34" charset="0"/>
              </a:rPr>
              <a:t>: во-первых, опасность там сильно возросла, а во-вторых, вас в том помещении никто не будет искать и спасать, потому что все видели, что вы уже вышли на улицу;</a:t>
            </a:r>
            <a:endParaRPr lang="uk-UA" dirty="0">
              <a:latin typeface="Calibri" panose="020F0502020204030204" pitchFamily="34" charset="0"/>
            </a:endParaRPr>
          </a:p>
          <a:p>
            <a:pPr marL="0" indent="177800" algn="just" eaLnBrk="1" hangingPunct="1">
              <a:spcBef>
                <a:spcPts val="0"/>
              </a:spcBef>
              <a:defRPr/>
            </a:pPr>
            <a:r>
              <a:rPr lang="ru-RU" dirty="0">
                <a:latin typeface="Calibri" panose="020F0502020204030204" pitchFamily="34" charset="0"/>
              </a:rPr>
              <a:t>– в случае, если вы вышли из здания незамеченными (например, через кровлю и наружную пожарную лестницу на стене сооружения), то обязательно сообщите о себе находящимся во дворе людям, должностным </a:t>
            </a:r>
            <a:r>
              <a:rPr lang="ru-RU" dirty="0" smtClean="0">
                <a:latin typeface="Calibri" panose="020F0502020204030204" pitchFamily="34" charset="0"/>
              </a:rPr>
              <a:t>лицам </a:t>
            </a:r>
            <a:r>
              <a:rPr lang="ru-RU" dirty="0">
                <a:latin typeface="Calibri" panose="020F0502020204030204" pitchFamily="34" charset="0"/>
              </a:rPr>
              <a:t>объекта, в целях предупреждения ненужного риска при ваших поисках</a:t>
            </a:r>
            <a:r>
              <a:rPr lang="ru-RU" dirty="0" smtClean="0">
                <a:latin typeface="Calibri" panose="020F0502020204030204" pitchFamily="34" charset="0"/>
              </a:rPr>
              <a:t>.</a:t>
            </a:r>
          </a:p>
          <a:p>
            <a:pPr marL="0" indent="177800" algn="just" eaLnBrk="1" hangingPunct="1">
              <a:spcBef>
                <a:spcPts val="0"/>
              </a:spcBef>
              <a:defRPr/>
            </a:pPr>
            <a:endParaRPr lang="ru-RU" b="1" dirty="0" smtClean="0">
              <a:latin typeface="Calibri" panose="020F0502020204030204" pitchFamily="34" charset="0"/>
            </a:endParaRPr>
          </a:p>
          <a:p>
            <a:pPr marL="0" indent="177800" algn="just" eaLnBrk="1" hangingPunct="1">
              <a:spcBef>
                <a:spcPts val="0"/>
              </a:spcBef>
              <a:defRPr/>
            </a:pPr>
            <a:r>
              <a:rPr lang="ru-RU" b="1" dirty="0" smtClean="0">
                <a:latin typeface="Calibri" panose="020F0502020204030204" pitchFamily="34" charset="0"/>
              </a:rPr>
              <a:t>Если </a:t>
            </a:r>
            <a:r>
              <a:rPr lang="ru-RU" b="1" dirty="0">
                <a:latin typeface="Calibri" panose="020F0502020204030204" pitchFamily="34" charset="0"/>
              </a:rPr>
              <a:t>дым и пламя в соседних помещениях не позволяют выйти наружу:</a:t>
            </a:r>
            <a:endParaRPr lang="uk-UA" b="1" dirty="0">
              <a:latin typeface="Calibri" panose="020F0502020204030204" pitchFamily="34" charset="0"/>
            </a:endParaRPr>
          </a:p>
          <a:p>
            <a:pPr marL="0" indent="177800" algn="just" eaLnBrk="1" hangingPunct="1">
              <a:spcBef>
                <a:spcPts val="0"/>
              </a:spcBef>
              <a:defRPr/>
            </a:pPr>
            <a:r>
              <a:rPr lang="ru-RU" dirty="0">
                <a:latin typeface="Calibri" panose="020F0502020204030204" pitchFamily="34" charset="0"/>
              </a:rPr>
              <a:t>– </a:t>
            </a:r>
            <a:r>
              <a:rPr lang="ru-RU" dirty="0">
                <a:solidFill>
                  <a:srgbClr val="FF0000"/>
                </a:solidFill>
                <a:latin typeface="Calibri" panose="020F0502020204030204" pitchFamily="34" charset="0"/>
              </a:rPr>
              <a:t>не поддавайтесь панике</a:t>
            </a:r>
            <a:r>
              <a:rPr lang="ru-RU" dirty="0">
                <a:latin typeface="Calibri" panose="020F0502020204030204" pitchFamily="34" charset="0"/>
              </a:rPr>
              <a:t>; помните, что современные железобетонные конструкции в состоянии выдержать высокую температуру;</a:t>
            </a:r>
            <a:endParaRPr lang="uk-UA" dirty="0">
              <a:latin typeface="Calibri" panose="020F0502020204030204" pitchFamily="34" charset="0"/>
            </a:endParaRPr>
          </a:p>
          <a:p>
            <a:pPr marL="0" indent="177800" algn="just" eaLnBrk="1" hangingPunct="1">
              <a:spcBef>
                <a:spcPts val="0"/>
              </a:spcBef>
              <a:defRPr/>
            </a:pPr>
            <a:r>
              <a:rPr lang="ru-RU" dirty="0">
                <a:latin typeface="Calibri" panose="020F0502020204030204" pitchFamily="34" charset="0"/>
              </a:rPr>
              <a:t>– если вы отрезаны огнем и дымом от основных путей эвакуации в многоэтажном здании, проверьте, существует ли возможность выйти на крышу или спуститься по незадымляемой пожарной лестни­це, или пройти через соседние балконы</a:t>
            </a:r>
            <a:r>
              <a:rPr lang="ru-RU" dirty="0" smtClean="0">
                <a:latin typeface="Calibri" panose="020F0502020204030204" pitchFamily="34" charset="0"/>
              </a:rPr>
              <a:t>;</a:t>
            </a:r>
            <a:endParaRPr lang="uk-UA" dirty="0">
              <a:latin typeface="Calibri" panose="020F0502020204030204" pitchFamily="34" charset="0"/>
            </a:endParaRPr>
          </a:p>
          <a:p>
            <a:pPr marL="0" indent="177800" algn="just" eaLnBrk="1" hangingPunct="1">
              <a:spcBef>
                <a:spcPts val="0"/>
              </a:spcBef>
              <a:defRPr/>
            </a:pPr>
            <a:r>
              <a:rPr lang="ru-RU" dirty="0">
                <a:latin typeface="Calibri" panose="020F0502020204030204" pitchFamily="34" charset="0"/>
              </a:rPr>
              <a:t>– если </a:t>
            </a:r>
            <a:r>
              <a:rPr lang="ru-RU" dirty="0" smtClean="0">
                <a:latin typeface="Calibri" panose="020F0502020204030204" pitchFamily="34" charset="0"/>
              </a:rPr>
              <a:t>нет возможности </a:t>
            </a:r>
            <a:r>
              <a:rPr lang="ru-RU" dirty="0">
                <a:latin typeface="Calibri" panose="020F0502020204030204" pitchFamily="34" charset="0"/>
              </a:rPr>
              <a:t>эвакуироваться, то для защиты от </a:t>
            </a:r>
            <a:r>
              <a:rPr lang="ru-RU" dirty="0" smtClean="0">
                <a:latin typeface="Calibri" panose="020F0502020204030204" pitchFamily="34" charset="0"/>
              </a:rPr>
              <a:t>тепла и </a:t>
            </a:r>
            <a:r>
              <a:rPr lang="ru-RU" dirty="0">
                <a:latin typeface="Calibri" panose="020F0502020204030204" pitchFamily="34" charset="0"/>
              </a:rPr>
              <a:t>дыма постарайтесь </a:t>
            </a:r>
            <a:r>
              <a:rPr lang="ru-RU" dirty="0" smtClean="0">
                <a:latin typeface="Calibri" panose="020F0502020204030204" pitchFamily="34" charset="0"/>
              </a:rPr>
              <a:t>надежно </a:t>
            </a:r>
            <a:r>
              <a:rPr lang="ru-RU" dirty="0" err="1" smtClean="0">
                <a:latin typeface="Calibri" panose="020F0502020204030204" pitchFamily="34" charset="0"/>
              </a:rPr>
              <a:t>загерметизировать</a:t>
            </a:r>
            <a:r>
              <a:rPr lang="ru-RU" dirty="0" smtClean="0">
                <a:latin typeface="Calibri" panose="020F0502020204030204" pitchFamily="34" charset="0"/>
              </a:rPr>
              <a:t> </a:t>
            </a:r>
            <a:r>
              <a:rPr lang="ru-RU" dirty="0">
                <a:latin typeface="Calibri" panose="020F0502020204030204" pitchFamily="34" charset="0"/>
              </a:rPr>
              <a:t>свое </a:t>
            </a:r>
            <a:r>
              <a:rPr lang="ru-RU" dirty="0" smtClean="0">
                <a:latin typeface="Calibri" panose="020F0502020204030204" pitchFamily="34" charset="0"/>
              </a:rPr>
              <a:t>помещение. </a:t>
            </a:r>
          </a:p>
          <a:p>
            <a:pPr marL="533400" indent="177800" algn="just" eaLnBrk="1" hangingPunct="1">
              <a:spcBef>
                <a:spcPts val="0"/>
              </a:spcBef>
              <a:defRPr/>
            </a:pPr>
            <a:r>
              <a:rPr lang="ru-RU" b="1" dirty="0" smtClean="0">
                <a:latin typeface="Calibri" panose="020F0502020204030204" pitchFamily="34" charset="0"/>
              </a:rPr>
              <a:t>Для этого необходимо:</a:t>
            </a:r>
          </a:p>
          <a:p>
            <a:pPr marL="355600" indent="247650" algn="just" eaLnBrk="1" hangingPunct="1">
              <a:spcBef>
                <a:spcPts val="0"/>
              </a:spcBef>
              <a:defRPr/>
            </a:pPr>
            <a:r>
              <a:rPr lang="ru-RU" dirty="0" smtClean="0">
                <a:latin typeface="Calibri" panose="020F0502020204030204" pitchFamily="34" charset="0"/>
              </a:rPr>
              <a:t>- плотно закрыть </a:t>
            </a:r>
            <a:r>
              <a:rPr lang="ru-RU" dirty="0">
                <a:latin typeface="Calibri" panose="020F0502020204030204" pitchFamily="34" charset="0"/>
              </a:rPr>
              <a:t>входную </a:t>
            </a:r>
            <a:r>
              <a:rPr lang="ru-RU" dirty="0" smtClean="0">
                <a:latin typeface="Calibri" panose="020F0502020204030204" pitchFamily="34" charset="0"/>
              </a:rPr>
              <a:t>дверь;</a:t>
            </a:r>
          </a:p>
          <a:p>
            <a:pPr marL="355600" indent="247650" algn="just" eaLnBrk="1" hangingPunct="1">
              <a:spcBef>
                <a:spcPts val="0"/>
              </a:spcBef>
              <a:defRPr/>
            </a:pPr>
            <a:r>
              <a:rPr lang="ru-RU" dirty="0" smtClean="0">
                <a:latin typeface="Calibri" panose="020F0502020204030204" pitchFamily="34" charset="0"/>
              </a:rPr>
              <a:t>- намочить </a:t>
            </a:r>
            <a:r>
              <a:rPr lang="ru-RU" dirty="0">
                <a:latin typeface="Calibri" panose="020F0502020204030204" pitchFamily="34" charset="0"/>
              </a:rPr>
              <a:t>водой любую </a:t>
            </a:r>
            <a:r>
              <a:rPr lang="ru-RU" dirty="0" smtClean="0">
                <a:latin typeface="Calibri" panose="020F0502020204030204" pitchFamily="34" charset="0"/>
              </a:rPr>
              <a:t>ткань, обрывки </a:t>
            </a:r>
            <a:r>
              <a:rPr lang="ru-RU" dirty="0">
                <a:latin typeface="Calibri" panose="020F0502020204030204" pitchFamily="34" charset="0"/>
              </a:rPr>
              <a:t>одежды или штор и </a:t>
            </a:r>
            <a:r>
              <a:rPr lang="ru-RU" dirty="0" smtClean="0">
                <a:latin typeface="Calibri" panose="020F0502020204030204" pitchFamily="34" charset="0"/>
              </a:rPr>
              <a:t>плотно закрыть (заткнуть) ими щели двери</a:t>
            </a:r>
          </a:p>
          <a:p>
            <a:pPr marL="355600" indent="247650" algn="just" eaLnBrk="1" hangingPunct="1">
              <a:spcBef>
                <a:spcPts val="0"/>
              </a:spcBef>
              <a:defRPr/>
            </a:pPr>
            <a:r>
              <a:rPr lang="ru-RU" dirty="0" smtClean="0">
                <a:latin typeface="Calibri" panose="020F0502020204030204" pitchFamily="34" charset="0"/>
              </a:rPr>
              <a:t>изнутри помещения. </a:t>
            </a:r>
          </a:p>
          <a:p>
            <a:pPr marL="355600" indent="247650" algn="just" eaLnBrk="1" hangingPunct="1">
              <a:spcBef>
                <a:spcPts val="0"/>
              </a:spcBef>
              <a:defRPr/>
            </a:pPr>
            <a:r>
              <a:rPr lang="ru-RU" dirty="0" smtClean="0">
                <a:latin typeface="Calibri" panose="020F0502020204030204" pitchFamily="34" charset="0"/>
              </a:rPr>
              <a:t>- закройте </a:t>
            </a:r>
            <a:r>
              <a:rPr lang="ru-RU" dirty="0">
                <a:latin typeface="Calibri" panose="020F0502020204030204" pitchFamily="34" charset="0"/>
              </a:rPr>
              <a:t>окна, </a:t>
            </a:r>
            <a:r>
              <a:rPr lang="ru-RU" dirty="0" smtClean="0">
                <a:latin typeface="Calibri" panose="020F0502020204030204" pitchFamily="34" charset="0"/>
              </a:rPr>
              <a:t>форточки;</a:t>
            </a:r>
          </a:p>
          <a:p>
            <a:pPr marL="355600" indent="266700" algn="just" eaLnBrk="1" hangingPunct="1">
              <a:spcBef>
                <a:spcPts val="0"/>
              </a:spcBef>
              <a:defRPr/>
            </a:pPr>
            <a:r>
              <a:rPr lang="ru-RU" dirty="0" smtClean="0">
                <a:latin typeface="Calibri" panose="020F0502020204030204" pitchFamily="34" charset="0"/>
              </a:rPr>
              <a:t>- заткните </a:t>
            </a:r>
            <a:r>
              <a:rPr lang="ru-RU" dirty="0">
                <a:latin typeface="Calibri" panose="020F0502020204030204" pitchFamily="34" charset="0"/>
              </a:rPr>
              <a:t>вентиляционные </a:t>
            </a:r>
            <a:r>
              <a:rPr lang="ru-RU" dirty="0" smtClean="0">
                <a:latin typeface="Calibri" panose="020F0502020204030204" pitchFamily="34" charset="0"/>
              </a:rPr>
              <a:t>отверстия</a:t>
            </a:r>
            <a:r>
              <a:rPr lang="ru-RU" dirty="0">
                <a:latin typeface="Calibri" panose="020F0502020204030204" pitchFamily="34" charset="0"/>
              </a:rPr>
              <a:t>, закройте фрамуги вентиляционных решеток</a:t>
            </a:r>
            <a:r>
              <a:rPr lang="ru-RU" dirty="0" smtClean="0">
                <a:latin typeface="Calibri" panose="020F0502020204030204" pitchFamily="34" charset="0"/>
              </a:rPr>
              <a:t>;</a:t>
            </a:r>
          </a:p>
          <a:p>
            <a:pPr marL="0" indent="177800" algn="just" eaLnBrk="1" hangingPunct="1">
              <a:spcBef>
                <a:spcPts val="0"/>
              </a:spcBef>
              <a:defRPr/>
            </a:pPr>
            <a:endParaRPr lang="ru-RU" dirty="0">
              <a:latin typeface="Calibri" panose="020F0502020204030204" pitchFamily="34" charset="0"/>
            </a:endParaRPr>
          </a:p>
          <a:p>
            <a:pPr marL="0" indent="177800" algn="just" eaLnBrk="1" hangingPunct="1">
              <a:spcBef>
                <a:spcPts val="0"/>
              </a:spcBef>
              <a:defRPr/>
            </a:pPr>
            <a:endParaRPr lang="ru-RU" dirty="0" smtClean="0">
              <a:latin typeface="Calibri" panose="020F0502020204030204" pitchFamily="34" charset="0"/>
            </a:endParaRPr>
          </a:p>
          <a:p>
            <a:pPr marL="0" indent="177800" algn="just" eaLnBrk="1" hangingPunct="1">
              <a:spcBef>
                <a:spcPts val="0"/>
              </a:spcBef>
              <a:defRPr/>
            </a:pPr>
            <a:endParaRPr lang="uk-UA" dirty="0">
              <a:latin typeface="Calibri" panose="020F0502020204030204" pitchFamily="34" charset="0"/>
            </a:endParaRPr>
          </a:p>
          <a:p>
            <a:pPr marL="0" indent="177800" algn="just" eaLnBrk="1" hangingPunct="1">
              <a:spcBef>
                <a:spcPts val="0"/>
              </a:spcBef>
              <a:defRPr/>
            </a:pPr>
            <a:endParaRPr lang="ru-RU" dirty="0" smtClean="0">
              <a:latin typeface="Calibri" panose="020F0502020204030204" pitchFamily="34" charset="0"/>
            </a:endParaRPr>
          </a:p>
          <a:p>
            <a:pPr marL="0" indent="177800" algn="just" eaLnBrk="1" hangingPunct="1">
              <a:spcBef>
                <a:spcPts val="0"/>
              </a:spcBef>
              <a:defRPr/>
            </a:pPr>
            <a:endParaRPr lang="ru-RU" dirty="0">
              <a:latin typeface="Calibri" panose="020F0502020204030204" pitchFamily="34" charset="0"/>
            </a:endParaRPr>
          </a:p>
          <a:p>
            <a:pPr marL="0" indent="177800" algn="just" eaLnBrk="1" hangingPunct="1">
              <a:spcBef>
                <a:spcPts val="0"/>
              </a:spcBef>
              <a:defRPr/>
            </a:pPr>
            <a:endParaRPr lang="ru-RU" dirty="0" smtClean="0">
              <a:latin typeface="Calibri" panose="020F0502020204030204" pitchFamily="34" charset="0"/>
            </a:endParaRPr>
          </a:p>
          <a:p>
            <a:pPr marL="0" indent="177800" algn="just" eaLnBrk="1" hangingPunct="1">
              <a:spcBef>
                <a:spcPts val="0"/>
              </a:spcBef>
              <a:defRPr/>
            </a:pPr>
            <a:endParaRPr lang="uk-UA" dirty="0">
              <a:latin typeface="Calibri" panose="020F0502020204030204" pitchFamily="34" charset="0"/>
            </a:endParaRPr>
          </a:p>
        </p:txBody>
      </p:sp>
      <p:sp>
        <p:nvSpPr>
          <p:cNvPr id="56324" name="Номер слайда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7503C997-3C80-459F-9E51-66E6A69FCA60}" type="slidenum">
              <a:rPr lang="en-US" smtClean="0">
                <a:latin typeface="Arial" charset="0"/>
                <a:cs typeface="Arial" charset="0"/>
              </a:rPr>
              <a:pPr fontAlgn="base">
                <a:spcBef>
                  <a:spcPct val="0"/>
                </a:spcBef>
                <a:spcAft>
                  <a:spcPct val="0"/>
                </a:spcAft>
              </a:pPr>
              <a:t>14</a:t>
            </a:fld>
            <a:endParaRPr lang="en-US" smtClean="0">
              <a:latin typeface="Arial" charset="0"/>
              <a:cs typeface="Arial" charset="0"/>
            </a:endParaRPr>
          </a:p>
        </p:txBody>
      </p:sp>
      <p:sp>
        <p:nvSpPr>
          <p:cNvPr id="5" name="Блок-схема: процесс 4"/>
          <p:cNvSpPr/>
          <p:nvPr/>
        </p:nvSpPr>
        <p:spPr>
          <a:xfrm>
            <a:off x="100013" y="6224588"/>
            <a:ext cx="8734425" cy="63341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6326" name="Рисунок 5"/>
          <p:cNvPicPr>
            <a:picLocks noChangeAspect="1"/>
          </p:cNvPicPr>
          <p:nvPr/>
        </p:nvPicPr>
        <p:blipFill>
          <a:blip r:embed="rId2"/>
          <a:srcRect/>
          <a:stretch>
            <a:fillRect/>
          </a:stretch>
        </p:blipFill>
        <p:spPr bwMode="auto">
          <a:xfrm>
            <a:off x="1155700" y="6184900"/>
            <a:ext cx="1200150" cy="666750"/>
          </a:xfrm>
          <a:prstGeom prst="rect">
            <a:avLst/>
          </a:prstGeom>
          <a:noFill/>
          <a:ln w="9525">
            <a:noFill/>
            <a:miter lim="800000"/>
            <a:headEnd/>
            <a:tailEnd/>
          </a:ln>
        </p:spPr>
      </p:pic>
      <p:pic>
        <p:nvPicPr>
          <p:cNvPr id="56327" name="Рисунок 6"/>
          <p:cNvPicPr>
            <a:picLocks noChangeAspect="1"/>
          </p:cNvPicPr>
          <p:nvPr/>
        </p:nvPicPr>
        <p:blipFill>
          <a:blip r:embed="rId3"/>
          <a:srcRect/>
          <a:stretch>
            <a:fillRect/>
          </a:stretch>
        </p:blipFill>
        <p:spPr bwMode="auto">
          <a:xfrm>
            <a:off x="111125" y="5437188"/>
            <a:ext cx="754063" cy="801687"/>
          </a:xfrm>
          <a:prstGeom prst="rect">
            <a:avLst/>
          </a:prstGeom>
          <a:noFill/>
          <a:ln w="9525">
            <a:noFill/>
            <a:miter lim="800000"/>
            <a:headEnd/>
            <a:tailEnd/>
          </a:ln>
        </p:spPr>
      </p:pic>
      <p:pic>
        <p:nvPicPr>
          <p:cNvPr id="56328" name="Рисунок 7"/>
          <p:cNvPicPr>
            <a:picLocks noChangeAspect="1"/>
          </p:cNvPicPr>
          <p:nvPr/>
        </p:nvPicPr>
        <p:blipFill>
          <a:blip r:embed="rId4"/>
          <a:srcRect/>
          <a:stretch>
            <a:fillRect/>
          </a:stretch>
        </p:blipFill>
        <p:spPr bwMode="auto">
          <a:xfrm>
            <a:off x="7837488" y="5534025"/>
            <a:ext cx="996950" cy="1323975"/>
          </a:xfrm>
          <a:prstGeom prst="rect">
            <a:avLst/>
          </a:prstGeom>
          <a:noFill/>
          <a:ln w="9525">
            <a:noFill/>
            <a:miter lim="800000"/>
            <a:headEnd/>
            <a:tailEnd/>
          </a:ln>
        </p:spPr>
      </p:pic>
      <p:pic>
        <p:nvPicPr>
          <p:cNvPr id="56329" name="Рисунок 8"/>
          <p:cNvPicPr>
            <a:picLocks noChangeAspect="1"/>
          </p:cNvPicPr>
          <p:nvPr/>
        </p:nvPicPr>
        <p:blipFill>
          <a:blip r:embed="rId5"/>
          <a:srcRect/>
          <a:stretch>
            <a:fillRect/>
          </a:stretch>
        </p:blipFill>
        <p:spPr bwMode="auto">
          <a:xfrm>
            <a:off x="3617913" y="6154738"/>
            <a:ext cx="785812" cy="703262"/>
          </a:xfrm>
          <a:prstGeom prst="rect">
            <a:avLst/>
          </a:prstGeom>
          <a:noFill/>
          <a:ln w="9525">
            <a:noFill/>
            <a:miter lim="800000"/>
            <a:headEnd/>
            <a:tailEnd/>
          </a:ln>
        </p:spPr>
      </p:pic>
      <p:pic>
        <p:nvPicPr>
          <p:cNvPr id="56330" name="Рисунок 10"/>
          <p:cNvPicPr>
            <a:picLocks noChangeAspect="1"/>
          </p:cNvPicPr>
          <p:nvPr/>
        </p:nvPicPr>
        <p:blipFill>
          <a:blip r:embed="rId6"/>
          <a:srcRect/>
          <a:stretch>
            <a:fillRect/>
          </a:stretch>
        </p:blipFill>
        <p:spPr bwMode="auto">
          <a:xfrm>
            <a:off x="5703888" y="6208713"/>
            <a:ext cx="901700" cy="665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46" name="Заголовок 1"/>
          <p:cNvSpPr>
            <a:spLocks noGrp="1"/>
          </p:cNvSpPr>
          <p:nvPr>
            <p:ph type="title"/>
          </p:nvPr>
        </p:nvSpPr>
        <p:spPr bwMode="auto">
          <a:xfrm>
            <a:off x="100013" y="119063"/>
            <a:ext cx="8793162" cy="508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sz="2000" cap="none" smtClean="0">
                <a:latin typeface="Calibri" pitchFamily="34" charset="0"/>
              </a:rPr>
              <a:t>3. ДЕЙСТВИЯ ВО ВРЕМЯ ПОЖАРА</a:t>
            </a:r>
            <a:endParaRPr lang="uk-UA" sz="2000" cap="none" smtClean="0">
              <a:latin typeface="Calibri" pitchFamily="34" charset="0"/>
            </a:endParaRPr>
          </a:p>
        </p:txBody>
      </p:sp>
      <p:sp>
        <p:nvSpPr>
          <p:cNvPr id="57347" name="Объект 2"/>
          <p:cNvSpPr>
            <a:spLocks noGrp="1"/>
          </p:cNvSpPr>
          <p:nvPr>
            <p:ph idx="1"/>
          </p:nvPr>
        </p:nvSpPr>
        <p:spPr bwMode="auto">
          <a:xfrm>
            <a:off x="100013" y="773113"/>
            <a:ext cx="8793162" cy="5451475"/>
          </a:xfrm>
          <a:noFill/>
          <a:ln>
            <a:miter lim="800000"/>
            <a:headEnd/>
            <a:tailEnd/>
          </a:ln>
        </p:spPr>
        <p:txBody>
          <a:bodyPr vert="horz" wrap="square" lIns="91440" tIns="45720" rIns="91440" bIns="45720" numCol="1" anchor="t" anchorCtr="0" compatLnSpc="1">
            <a:prstTxWarp prst="textNoShape">
              <a:avLst/>
            </a:prstTxWarp>
          </a:bodyPr>
          <a:lstStyle/>
          <a:p>
            <a:pPr marL="0" indent="179388" algn="just" eaLnBrk="1" hangingPunct="1">
              <a:spcBef>
                <a:spcPct val="0"/>
              </a:spcBef>
            </a:pPr>
            <a:r>
              <a:rPr lang="ru-RU" smtClean="0">
                <a:latin typeface="Calibri" pitchFamily="34" charset="0"/>
                <a:cs typeface="Arial" charset="0"/>
              </a:rPr>
              <a:t>– если есть вода, постоянно смачивайте двери, пол, тряпки;</a:t>
            </a:r>
            <a:endParaRPr lang="uk-UA" smtClean="0">
              <a:latin typeface="Calibri" pitchFamily="34" charset="0"/>
              <a:cs typeface="Arial" charset="0"/>
            </a:endParaRPr>
          </a:p>
          <a:p>
            <a:pPr marL="0" indent="179388" algn="just" eaLnBrk="1" hangingPunct="1">
              <a:spcBef>
                <a:spcPct val="0"/>
              </a:spcBef>
            </a:pPr>
            <a:r>
              <a:rPr lang="ru-RU" smtClean="0">
                <a:latin typeface="Calibri" pitchFamily="34" charset="0"/>
                <a:cs typeface="Arial" charset="0"/>
              </a:rPr>
              <a:t>– если в помещении есть телефон, звоните по «101», даже если вы уже звонили туда до этого, и даже если вы видите подъехавшие пожарные автомобили. Объясните диспетчеру, где именно вы находитесь, и что вы отрезаны огнем от выхода;</a:t>
            </a:r>
            <a:endParaRPr lang="uk-UA" smtClean="0">
              <a:latin typeface="Calibri" pitchFamily="34" charset="0"/>
              <a:cs typeface="Arial" charset="0"/>
            </a:endParaRPr>
          </a:p>
          <a:p>
            <a:pPr marL="0" indent="179388" algn="just" eaLnBrk="1" hangingPunct="1">
              <a:spcBef>
                <a:spcPct val="0"/>
              </a:spcBef>
            </a:pPr>
            <a:r>
              <a:rPr lang="ru-RU" smtClean="0">
                <a:latin typeface="Calibri" pitchFamily="34" charset="0"/>
                <a:cs typeface="Arial" charset="0"/>
              </a:rPr>
              <a:t>– если комната наполнилась дымом, передвигайтесь ползком — так будет легче дышать (около пола температура ниже и кислорода больше);</a:t>
            </a:r>
          </a:p>
          <a:p>
            <a:pPr marL="0" indent="179388" algn="just" eaLnBrk="1" hangingPunct="1">
              <a:spcBef>
                <a:spcPct val="0"/>
              </a:spcBef>
            </a:pPr>
            <a:r>
              <a:rPr lang="ru-RU" smtClean="0">
                <a:latin typeface="Calibri" pitchFamily="34" charset="0"/>
                <a:cs typeface="Arial" charset="0"/>
              </a:rPr>
              <a:t>–  оберните лицо повязкой из влажной ткани;</a:t>
            </a:r>
          </a:p>
          <a:p>
            <a:pPr marL="0" indent="179388" algn="just" eaLnBrk="1" hangingPunct="1">
              <a:spcBef>
                <a:spcPct val="0"/>
              </a:spcBef>
            </a:pPr>
            <a:endParaRPr lang="ru-RU" smtClean="0">
              <a:latin typeface="Calibri" pitchFamily="34" charset="0"/>
              <a:cs typeface="Arial" charset="0"/>
            </a:endParaRPr>
          </a:p>
          <a:p>
            <a:pPr marL="0" indent="179388" algn="just" eaLnBrk="1" hangingPunct="1">
              <a:spcBef>
                <a:spcPct val="0"/>
              </a:spcBef>
            </a:pPr>
            <a:endParaRPr lang="ru-RU" smtClean="0">
              <a:latin typeface="Calibri" pitchFamily="34" charset="0"/>
              <a:cs typeface="Arial" charset="0"/>
            </a:endParaRPr>
          </a:p>
          <a:p>
            <a:pPr marL="0" indent="179388" algn="just" eaLnBrk="1" hangingPunct="1">
              <a:spcBef>
                <a:spcPct val="0"/>
              </a:spcBef>
            </a:pPr>
            <a:endParaRPr lang="ru-RU" smtClean="0">
              <a:latin typeface="Calibri" pitchFamily="34" charset="0"/>
              <a:cs typeface="Arial" charset="0"/>
            </a:endParaRPr>
          </a:p>
          <a:p>
            <a:pPr marL="0" indent="179388" algn="just" eaLnBrk="1" hangingPunct="1">
              <a:spcBef>
                <a:spcPct val="0"/>
              </a:spcBef>
            </a:pPr>
            <a:endParaRPr lang="ru-RU" smtClean="0">
              <a:latin typeface="Calibri" pitchFamily="34" charset="0"/>
              <a:cs typeface="Arial" charset="0"/>
            </a:endParaRPr>
          </a:p>
          <a:p>
            <a:pPr marL="0" indent="179388" algn="just" eaLnBrk="1" hangingPunct="1">
              <a:spcBef>
                <a:spcPct val="0"/>
              </a:spcBef>
            </a:pPr>
            <a:endParaRPr lang="ru-RU" smtClean="0">
              <a:latin typeface="Calibri" pitchFamily="34" charset="0"/>
              <a:cs typeface="Arial" charset="0"/>
            </a:endParaRPr>
          </a:p>
          <a:p>
            <a:pPr marL="0" indent="179388" algn="just" eaLnBrk="1" hangingPunct="1">
              <a:spcBef>
                <a:spcPct val="0"/>
              </a:spcBef>
            </a:pPr>
            <a:endParaRPr lang="ru-RU" smtClean="0">
              <a:latin typeface="Calibri" pitchFamily="34" charset="0"/>
              <a:cs typeface="Arial" charset="0"/>
            </a:endParaRPr>
          </a:p>
          <a:p>
            <a:pPr marL="0" indent="179388" algn="just" eaLnBrk="1" hangingPunct="1">
              <a:spcBef>
                <a:spcPct val="0"/>
              </a:spcBef>
            </a:pPr>
            <a:endParaRPr lang="ru-RU" smtClean="0">
              <a:latin typeface="Calibri" pitchFamily="34" charset="0"/>
              <a:cs typeface="Arial" charset="0"/>
            </a:endParaRPr>
          </a:p>
          <a:p>
            <a:pPr marL="0" indent="179388" algn="just" eaLnBrk="1" hangingPunct="1">
              <a:spcBef>
                <a:spcPct val="0"/>
              </a:spcBef>
            </a:pPr>
            <a:endParaRPr lang="ru-RU" smtClean="0">
              <a:latin typeface="Calibri" pitchFamily="34" charset="0"/>
              <a:cs typeface="Arial" charset="0"/>
            </a:endParaRPr>
          </a:p>
          <a:p>
            <a:pPr marL="0" indent="179388" algn="just" eaLnBrk="1" hangingPunct="1">
              <a:spcBef>
                <a:spcPct val="0"/>
              </a:spcBef>
            </a:pPr>
            <a:endParaRPr lang="ru-RU" smtClean="0">
              <a:latin typeface="Calibri" pitchFamily="34" charset="0"/>
              <a:cs typeface="Arial" charset="0"/>
            </a:endParaRPr>
          </a:p>
          <a:p>
            <a:pPr marL="0" indent="179388" algn="just" eaLnBrk="1" hangingPunct="1">
              <a:spcBef>
                <a:spcPct val="0"/>
              </a:spcBef>
            </a:pPr>
            <a:endParaRPr lang="ru-RU" smtClean="0">
              <a:latin typeface="Calibri" pitchFamily="34" charset="0"/>
              <a:cs typeface="Arial" charset="0"/>
            </a:endParaRPr>
          </a:p>
          <a:p>
            <a:pPr marL="0" indent="179388" algn="just" eaLnBrk="1" hangingPunct="1">
              <a:spcBef>
                <a:spcPct val="0"/>
              </a:spcBef>
            </a:pPr>
            <a:r>
              <a:rPr lang="ru-RU" smtClean="0">
                <a:latin typeface="Calibri" pitchFamily="34" charset="0"/>
                <a:cs typeface="Arial" charset="0"/>
              </a:rPr>
              <a:t>–  продвигайтесь в сторону окна, находитесь возле окна и привлекайте к себе внимание людей на улице;</a:t>
            </a:r>
          </a:p>
          <a:p>
            <a:pPr marL="0" indent="179388" algn="just" eaLnBrk="1" hangingPunct="1">
              <a:spcBef>
                <a:spcPct val="0"/>
              </a:spcBef>
            </a:pPr>
            <a:r>
              <a:rPr lang="ru-RU" smtClean="0">
                <a:latin typeface="Calibri" pitchFamily="34" charset="0"/>
                <a:cs typeface="Arial" charset="0"/>
              </a:rPr>
              <a:t>– если нет крайней необходимости (ощущения удушья, помутнения сознания), старайтесь не открывать и не разбивать окно, так как герметичность вашего убежища нарушится, помещение быстро заполнится дымом и дышать даже у распахнутого окна станет не чем. Благодаря тяге вслед за дымом в помещение проникнет пламя. Помните об этом, прежде чем решиться разбить окно;</a:t>
            </a:r>
            <a:endParaRPr lang="uk-UA" smtClean="0">
              <a:latin typeface="Calibri" pitchFamily="34" charset="0"/>
              <a:cs typeface="Arial" charset="0"/>
            </a:endParaRPr>
          </a:p>
          <a:p>
            <a:pPr marL="0" indent="179388" algn="just" eaLnBrk="1" hangingPunct="1">
              <a:spcBef>
                <a:spcPct val="0"/>
              </a:spcBef>
            </a:pPr>
            <a:r>
              <a:rPr lang="ru-RU" smtClean="0">
                <a:latin typeface="Calibri" pitchFamily="34" charset="0"/>
                <a:cs typeface="Arial" charset="0"/>
              </a:rPr>
              <a:t>– привлекая внимание людей и подавая сигнал спасателям, не обязательно открывать окна и кричать, можно, например, вывесить из форточки или из окна (не распахивая их!) большой кусок яркой ткани. </a:t>
            </a:r>
            <a:endParaRPr lang="uk-UA" smtClean="0">
              <a:latin typeface="Calibri" pitchFamily="34" charset="0"/>
              <a:cs typeface="Arial" charset="0"/>
            </a:endParaRPr>
          </a:p>
          <a:p>
            <a:pPr marL="0" indent="179388" algn="just" eaLnBrk="1" hangingPunct="1">
              <a:spcBef>
                <a:spcPct val="0"/>
              </a:spcBef>
            </a:pPr>
            <a:endParaRPr lang="uk-UA" smtClean="0">
              <a:latin typeface="Calibri" pitchFamily="34" charset="0"/>
              <a:cs typeface="Arial" charset="0"/>
            </a:endParaRPr>
          </a:p>
        </p:txBody>
      </p:sp>
      <p:sp>
        <p:nvSpPr>
          <p:cNvPr id="57348" name="Номер слайда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23810519-8F95-48F9-9D0B-E3197C42AE52}" type="slidenum">
              <a:rPr lang="en-US" smtClean="0">
                <a:latin typeface="Arial" charset="0"/>
                <a:cs typeface="Arial" charset="0"/>
              </a:rPr>
              <a:pPr fontAlgn="base">
                <a:spcBef>
                  <a:spcPct val="0"/>
                </a:spcBef>
                <a:spcAft>
                  <a:spcPct val="0"/>
                </a:spcAft>
              </a:pPr>
              <a:t>15</a:t>
            </a:fld>
            <a:endParaRPr lang="en-US" smtClean="0">
              <a:latin typeface="Arial" charset="0"/>
              <a:cs typeface="Arial" charset="0"/>
            </a:endParaRPr>
          </a:p>
        </p:txBody>
      </p:sp>
      <p:pic>
        <p:nvPicPr>
          <p:cNvPr id="57349" name="Picture 2" descr="C:\Users\KhmilenkoMA\Pictures\Новая папка\0005-002-Pri-pozhare-v-dome.png"/>
          <p:cNvPicPr>
            <a:picLocks noChangeAspect="1" noChangeArrowheads="1"/>
          </p:cNvPicPr>
          <p:nvPr/>
        </p:nvPicPr>
        <p:blipFill>
          <a:blip r:embed="rId2"/>
          <a:srcRect l="36725" t="70763" r="2725" b="1901"/>
          <a:stretch>
            <a:fillRect/>
          </a:stretch>
        </p:blipFill>
        <p:spPr bwMode="auto">
          <a:xfrm>
            <a:off x="3084513" y="2724150"/>
            <a:ext cx="4305300" cy="1277938"/>
          </a:xfrm>
          <a:prstGeom prst="rect">
            <a:avLst/>
          </a:prstGeom>
          <a:noFill/>
          <a:ln w="9525">
            <a:noFill/>
            <a:miter lim="800000"/>
            <a:headEnd/>
            <a:tailEnd/>
          </a:ln>
        </p:spPr>
      </p:pic>
      <p:pic>
        <p:nvPicPr>
          <p:cNvPr id="57350" name="Picture 3" descr="C:\Users\KhmilenkoMA\Pictures\Новая папка\0005-002-Pri-pozhare-v-dome.png"/>
          <p:cNvPicPr>
            <a:picLocks noChangeAspect="1" noChangeArrowheads="1"/>
          </p:cNvPicPr>
          <p:nvPr/>
        </p:nvPicPr>
        <p:blipFill>
          <a:blip r:embed="rId2"/>
          <a:srcRect l="36345" r="37373" b="71317"/>
          <a:stretch>
            <a:fillRect/>
          </a:stretch>
        </p:blipFill>
        <p:spPr bwMode="auto">
          <a:xfrm>
            <a:off x="307975" y="2366963"/>
            <a:ext cx="2776538" cy="1992312"/>
          </a:xfrm>
          <a:prstGeom prst="rect">
            <a:avLst/>
          </a:prstGeom>
          <a:noFill/>
          <a:ln w="9525">
            <a:noFill/>
            <a:miter lim="800000"/>
            <a:headEnd/>
            <a:tailEnd/>
          </a:ln>
        </p:spPr>
      </p:pic>
      <p:pic>
        <p:nvPicPr>
          <p:cNvPr id="57351" name="Picture 5" descr="C:\Users\KhmilenkoMA\Pictures\Новая папка\img21.jpg"/>
          <p:cNvPicPr>
            <a:picLocks noChangeAspect="1" noChangeArrowheads="1"/>
          </p:cNvPicPr>
          <p:nvPr/>
        </p:nvPicPr>
        <p:blipFill>
          <a:blip r:embed="rId3"/>
          <a:srcRect l="3833" t="14223" r="52834" b="22667"/>
          <a:stretch>
            <a:fillRect/>
          </a:stretch>
        </p:blipFill>
        <p:spPr bwMode="auto">
          <a:xfrm>
            <a:off x="7135813" y="2384425"/>
            <a:ext cx="1790700" cy="1955800"/>
          </a:xfrm>
          <a:prstGeom prst="rect">
            <a:avLst/>
          </a:prstGeom>
          <a:noFill/>
          <a:ln w="9525">
            <a:noFill/>
            <a:miter lim="800000"/>
            <a:headEnd/>
            <a:tailEnd/>
          </a:ln>
        </p:spPr>
      </p:pic>
      <p:pic>
        <p:nvPicPr>
          <p:cNvPr id="57352" name="Рисунок 4"/>
          <p:cNvPicPr>
            <a:picLocks noChangeAspect="1"/>
          </p:cNvPicPr>
          <p:nvPr/>
        </p:nvPicPr>
        <p:blipFill>
          <a:blip r:embed="rId4"/>
          <a:srcRect/>
          <a:stretch>
            <a:fillRect/>
          </a:stretch>
        </p:blipFill>
        <p:spPr bwMode="auto">
          <a:xfrm>
            <a:off x="66675" y="5911850"/>
            <a:ext cx="1839913" cy="946150"/>
          </a:xfrm>
          <a:prstGeom prst="rect">
            <a:avLst/>
          </a:prstGeom>
          <a:noFill/>
          <a:ln w="9525">
            <a:noFill/>
            <a:miter lim="800000"/>
            <a:headEnd/>
            <a:tailEnd/>
          </a:ln>
        </p:spPr>
      </p:pic>
      <p:pic>
        <p:nvPicPr>
          <p:cNvPr id="57353" name="Рисунок 5"/>
          <p:cNvPicPr>
            <a:picLocks noChangeAspect="1"/>
          </p:cNvPicPr>
          <p:nvPr/>
        </p:nvPicPr>
        <p:blipFill>
          <a:blip r:embed="rId5"/>
          <a:srcRect/>
          <a:stretch>
            <a:fillRect/>
          </a:stretch>
        </p:blipFill>
        <p:spPr bwMode="auto">
          <a:xfrm>
            <a:off x="4564063" y="5988050"/>
            <a:ext cx="1452562" cy="81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70" name="Рисунок 4"/>
          <p:cNvPicPr>
            <a:picLocks noChangeAspect="1"/>
          </p:cNvPicPr>
          <p:nvPr/>
        </p:nvPicPr>
        <p:blipFill>
          <a:blip r:embed="rId2"/>
          <a:srcRect/>
          <a:stretch>
            <a:fillRect/>
          </a:stretch>
        </p:blipFill>
        <p:spPr bwMode="auto">
          <a:xfrm>
            <a:off x="100013" y="4741863"/>
            <a:ext cx="3338512" cy="2087562"/>
          </a:xfrm>
          <a:prstGeom prst="rect">
            <a:avLst/>
          </a:prstGeom>
          <a:noFill/>
          <a:ln w="9525">
            <a:noFill/>
            <a:miter lim="800000"/>
            <a:headEnd/>
            <a:tailEnd/>
          </a:ln>
        </p:spPr>
      </p:pic>
      <p:sp>
        <p:nvSpPr>
          <p:cNvPr id="58371" name="Заголовок 1"/>
          <p:cNvSpPr>
            <a:spLocks noGrp="1"/>
          </p:cNvSpPr>
          <p:nvPr>
            <p:ph type="title"/>
          </p:nvPr>
        </p:nvSpPr>
        <p:spPr bwMode="auto">
          <a:xfrm>
            <a:off x="100013" y="119063"/>
            <a:ext cx="8793162" cy="508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sz="2000" cap="none" smtClean="0">
                <a:latin typeface="Calibri" pitchFamily="34" charset="0"/>
              </a:rPr>
              <a:t>3. ДЕЙСТВИЯ ВО ВРЕМЯ ПОЖАРА</a:t>
            </a:r>
            <a:endParaRPr lang="uk-UA" sz="2000" cap="none" smtClean="0">
              <a:latin typeface="Calibri" pitchFamily="34" charset="0"/>
            </a:endParaRPr>
          </a:p>
        </p:txBody>
      </p:sp>
      <p:sp>
        <p:nvSpPr>
          <p:cNvPr id="58372" name="Объект 2"/>
          <p:cNvSpPr>
            <a:spLocks noGrp="1"/>
          </p:cNvSpPr>
          <p:nvPr>
            <p:ph idx="1"/>
          </p:nvPr>
        </p:nvSpPr>
        <p:spPr bwMode="auto">
          <a:xfrm>
            <a:off x="100013" y="773113"/>
            <a:ext cx="8793162" cy="54514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b="1" smtClean="0">
                <a:solidFill>
                  <a:srgbClr val="FF0000"/>
                </a:solidFill>
                <a:latin typeface="Calibri" pitchFamily="34" charset="0"/>
                <a:cs typeface="Arial" charset="0"/>
              </a:rPr>
              <a:t>ЧТО НЕ СЛЕДУЕТ ДЕЛАТЬ ПРИ ПОЖАРЕ</a:t>
            </a:r>
            <a:endParaRPr lang="uk-UA" b="1" smtClean="0">
              <a:solidFill>
                <a:srgbClr val="FF0000"/>
              </a:solidFill>
              <a:latin typeface="Calibri" pitchFamily="34" charset="0"/>
              <a:cs typeface="Arial" charset="0"/>
            </a:endParaRPr>
          </a:p>
          <a:p>
            <a:pPr eaLnBrk="1" hangingPunct="1"/>
            <a:r>
              <a:rPr lang="ru-RU" b="1" smtClean="0">
                <a:solidFill>
                  <a:srgbClr val="FF0000"/>
                </a:solidFill>
                <a:latin typeface="Calibri" pitchFamily="34" charset="0"/>
                <a:cs typeface="Arial" charset="0"/>
              </a:rPr>
              <a:t> При загорании и пожаре не следует:</a:t>
            </a:r>
            <a:endParaRPr lang="uk-UA" b="1" smtClean="0">
              <a:solidFill>
                <a:srgbClr val="FF0000"/>
              </a:solidFill>
              <a:latin typeface="Calibri" pitchFamily="34" charset="0"/>
              <a:cs typeface="Arial" charset="0"/>
            </a:endParaRPr>
          </a:p>
          <a:p>
            <a:pPr eaLnBrk="1" hangingPunct="1"/>
            <a:r>
              <a:rPr lang="ru-RU" b="1" smtClean="0">
                <a:solidFill>
                  <a:srgbClr val="FF0000"/>
                </a:solidFill>
                <a:latin typeface="Calibri" pitchFamily="34" charset="0"/>
                <a:cs typeface="Arial" charset="0"/>
              </a:rPr>
              <a:t>- поддаваться панике;</a:t>
            </a:r>
            <a:endParaRPr lang="uk-UA" b="1" smtClean="0">
              <a:solidFill>
                <a:srgbClr val="FF0000"/>
              </a:solidFill>
              <a:latin typeface="Calibri" pitchFamily="34" charset="0"/>
              <a:cs typeface="Arial" charset="0"/>
            </a:endParaRPr>
          </a:p>
          <a:p>
            <a:pPr eaLnBrk="1" hangingPunct="1"/>
            <a:r>
              <a:rPr lang="ru-RU" b="1" smtClean="0">
                <a:solidFill>
                  <a:srgbClr val="FF0000"/>
                </a:solidFill>
                <a:latin typeface="Calibri" pitchFamily="34" charset="0"/>
                <a:cs typeface="Arial" charset="0"/>
              </a:rPr>
              <a:t>- переоценивать свои силы и возможности;</a:t>
            </a:r>
            <a:endParaRPr lang="uk-UA" b="1" smtClean="0">
              <a:solidFill>
                <a:srgbClr val="FF0000"/>
              </a:solidFill>
              <a:latin typeface="Calibri" pitchFamily="34" charset="0"/>
              <a:cs typeface="Arial" charset="0"/>
            </a:endParaRPr>
          </a:p>
          <a:p>
            <a:pPr eaLnBrk="1" hangingPunct="1"/>
            <a:r>
              <a:rPr lang="ru-RU" b="1" smtClean="0">
                <a:solidFill>
                  <a:srgbClr val="FF0000"/>
                </a:solidFill>
                <a:latin typeface="Calibri" pitchFamily="34" charset="0"/>
                <a:cs typeface="Arial" charset="0"/>
              </a:rPr>
              <a:t>- рисковать своей жизнью, спасая имущество;</a:t>
            </a:r>
            <a:endParaRPr lang="uk-UA" b="1" smtClean="0">
              <a:solidFill>
                <a:srgbClr val="FF0000"/>
              </a:solidFill>
              <a:latin typeface="Calibri" pitchFamily="34" charset="0"/>
              <a:cs typeface="Arial" charset="0"/>
            </a:endParaRPr>
          </a:p>
          <a:p>
            <a:pPr eaLnBrk="1" hangingPunct="1"/>
            <a:r>
              <a:rPr lang="ru-RU" b="1" smtClean="0">
                <a:solidFill>
                  <a:srgbClr val="FF0000"/>
                </a:solidFill>
                <a:latin typeface="Calibri" pitchFamily="34" charset="0"/>
                <a:cs typeface="Arial" charset="0"/>
              </a:rPr>
              <a:t>- заниматься тушением огня, не вызвав предварительно пожарных;</a:t>
            </a:r>
            <a:endParaRPr lang="uk-UA" b="1" smtClean="0">
              <a:solidFill>
                <a:srgbClr val="FF0000"/>
              </a:solidFill>
              <a:latin typeface="Calibri" pitchFamily="34" charset="0"/>
              <a:cs typeface="Arial" charset="0"/>
            </a:endParaRPr>
          </a:p>
          <a:p>
            <a:pPr eaLnBrk="1" hangingPunct="1"/>
            <a:r>
              <a:rPr lang="ru-RU" b="1" smtClean="0">
                <a:solidFill>
                  <a:srgbClr val="FF0000"/>
                </a:solidFill>
                <a:latin typeface="Calibri" pitchFamily="34" charset="0"/>
                <a:cs typeface="Arial" charset="0"/>
              </a:rPr>
              <a:t>- тушить водой электроприборы, находящиеся под напряжением;</a:t>
            </a:r>
            <a:endParaRPr lang="uk-UA" b="1" smtClean="0">
              <a:solidFill>
                <a:srgbClr val="FF0000"/>
              </a:solidFill>
              <a:latin typeface="Calibri" pitchFamily="34" charset="0"/>
              <a:cs typeface="Arial" charset="0"/>
            </a:endParaRPr>
          </a:p>
          <a:p>
            <a:pPr eaLnBrk="1" hangingPunct="1"/>
            <a:r>
              <a:rPr lang="ru-RU" b="1" smtClean="0">
                <a:solidFill>
                  <a:srgbClr val="FF0000"/>
                </a:solidFill>
                <a:latin typeface="Calibri" pitchFamily="34" charset="0"/>
                <a:cs typeface="Arial" charset="0"/>
              </a:rPr>
              <a:t>- прятаться в шкафах, кладовых, забиваться в углы и т. п.;</a:t>
            </a:r>
            <a:endParaRPr lang="uk-UA" b="1" smtClean="0">
              <a:solidFill>
                <a:srgbClr val="FF0000"/>
              </a:solidFill>
              <a:latin typeface="Calibri" pitchFamily="34" charset="0"/>
              <a:cs typeface="Arial" charset="0"/>
            </a:endParaRPr>
          </a:p>
          <a:p>
            <a:pPr eaLnBrk="1" hangingPunct="1"/>
            <a:r>
              <a:rPr lang="ru-RU" b="1" smtClean="0">
                <a:solidFill>
                  <a:srgbClr val="FF0000"/>
                </a:solidFill>
                <a:latin typeface="Calibri" pitchFamily="34" charset="0"/>
                <a:cs typeface="Arial" charset="0"/>
              </a:rPr>
              <a:t>- пытаться выйти через задымленную лестничную клетку (влажная ткань не защищает от угарного газа);</a:t>
            </a:r>
            <a:endParaRPr lang="uk-UA" b="1" smtClean="0">
              <a:solidFill>
                <a:srgbClr val="FF0000"/>
              </a:solidFill>
              <a:latin typeface="Calibri" pitchFamily="34" charset="0"/>
              <a:cs typeface="Arial" charset="0"/>
            </a:endParaRPr>
          </a:p>
          <a:p>
            <a:pPr eaLnBrk="1" hangingPunct="1"/>
            <a:r>
              <a:rPr lang="ru-RU" b="1" smtClean="0">
                <a:solidFill>
                  <a:srgbClr val="FF0000"/>
                </a:solidFill>
                <a:latin typeface="Calibri" pitchFamily="34" charset="0"/>
                <a:cs typeface="Arial" charset="0"/>
              </a:rPr>
              <a:t>- пользоваться лифтом;</a:t>
            </a:r>
            <a:endParaRPr lang="uk-UA" b="1" smtClean="0">
              <a:solidFill>
                <a:srgbClr val="FF0000"/>
              </a:solidFill>
              <a:latin typeface="Calibri" pitchFamily="34" charset="0"/>
              <a:cs typeface="Arial" charset="0"/>
            </a:endParaRPr>
          </a:p>
          <a:p>
            <a:pPr eaLnBrk="1" hangingPunct="1"/>
            <a:r>
              <a:rPr lang="ru-RU" b="1" smtClean="0">
                <a:solidFill>
                  <a:srgbClr val="FF0000"/>
                </a:solidFill>
                <a:latin typeface="Calibri" pitchFamily="34" charset="0"/>
                <a:cs typeface="Arial" charset="0"/>
              </a:rPr>
              <a:t>- спускаться по веревкам, простыням, водосточным трубам с этажей выше третьего;</a:t>
            </a:r>
            <a:endParaRPr lang="uk-UA" b="1" smtClean="0">
              <a:solidFill>
                <a:srgbClr val="FF0000"/>
              </a:solidFill>
              <a:latin typeface="Calibri" pitchFamily="34" charset="0"/>
              <a:cs typeface="Arial" charset="0"/>
            </a:endParaRPr>
          </a:p>
          <a:p>
            <a:pPr eaLnBrk="1" hangingPunct="1"/>
            <a:r>
              <a:rPr lang="ru-RU" b="1" smtClean="0">
                <a:solidFill>
                  <a:srgbClr val="FF0000"/>
                </a:solidFill>
                <a:latin typeface="Calibri" pitchFamily="34" charset="0"/>
                <a:cs typeface="Arial" charset="0"/>
              </a:rPr>
              <a:t>- открывать окна и двери (это увеличивает тягу и усиливает горение);</a:t>
            </a:r>
            <a:endParaRPr lang="uk-UA" b="1" smtClean="0">
              <a:solidFill>
                <a:srgbClr val="FF0000"/>
              </a:solidFill>
              <a:latin typeface="Calibri" pitchFamily="34" charset="0"/>
              <a:cs typeface="Arial" charset="0"/>
            </a:endParaRPr>
          </a:p>
          <a:p>
            <a:pPr eaLnBrk="1" hangingPunct="1"/>
            <a:r>
              <a:rPr lang="ru-RU" b="1" smtClean="0">
                <a:solidFill>
                  <a:srgbClr val="FF0000"/>
                </a:solidFill>
                <a:latin typeface="Calibri" pitchFamily="34" charset="0"/>
                <a:cs typeface="Arial" charset="0"/>
              </a:rPr>
              <a:t>- выпрыгивать из окон верхних этажей.</a:t>
            </a:r>
            <a:endParaRPr lang="uk-UA" b="1" smtClean="0">
              <a:solidFill>
                <a:srgbClr val="FF0000"/>
              </a:solidFill>
              <a:latin typeface="Calibri" pitchFamily="34" charset="0"/>
              <a:cs typeface="Arial" charset="0"/>
            </a:endParaRPr>
          </a:p>
          <a:p>
            <a:pPr eaLnBrk="1" hangingPunct="1"/>
            <a:r>
              <a:rPr lang="ru-RU" smtClean="0">
                <a:latin typeface="Calibri" pitchFamily="34" charset="0"/>
                <a:cs typeface="Arial" charset="0"/>
              </a:rPr>
              <a:t> </a:t>
            </a:r>
            <a:endParaRPr lang="uk-UA" smtClean="0">
              <a:latin typeface="Calibri" pitchFamily="34" charset="0"/>
              <a:cs typeface="Arial" charset="0"/>
            </a:endParaRPr>
          </a:p>
          <a:p>
            <a:pPr eaLnBrk="1" hangingPunct="1"/>
            <a:endParaRPr lang="uk-UA" smtClean="0">
              <a:latin typeface="Arial" charset="0"/>
              <a:cs typeface="Arial" charset="0"/>
            </a:endParaRPr>
          </a:p>
        </p:txBody>
      </p:sp>
      <p:sp>
        <p:nvSpPr>
          <p:cNvPr id="58373" name="Номер слайда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E0FF0763-B6DB-44AE-AC31-B67E0CC4CF5D}" type="slidenum">
              <a:rPr lang="en-US" smtClean="0">
                <a:latin typeface="Arial" charset="0"/>
                <a:cs typeface="Arial" charset="0"/>
              </a:rPr>
              <a:pPr fontAlgn="base">
                <a:spcBef>
                  <a:spcPct val="0"/>
                </a:spcBef>
                <a:spcAft>
                  <a:spcPct val="0"/>
                </a:spcAft>
              </a:pPr>
              <a:t>16</a:t>
            </a:fld>
            <a:endParaRPr lang="en-US" smtClean="0">
              <a:latin typeface="Arial" charset="0"/>
              <a:cs typeface="Arial" charset="0"/>
            </a:endParaRPr>
          </a:p>
        </p:txBody>
      </p:sp>
      <p:pic>
        <p:nvPicPr>
          <p:cNvPr id="58374" name="Рисунок 5"/>
          <p:cNvPicPr>
            <a:picLocks noChangeAspect="1"/>
          </p:cNvPicPr>
          <p:nvPr/>
        </p:nvPicPr>
        <p:blipFill>
          <a:blip r:embed="rId3"/>
          <a:srcRect/>
          <a:stretch>
            <a:fillRect/>
          </a:stretch>
        </p:blipFill>
        <p:spPr bwMode="auto">
          <a:xfrm>
            <a:off x="4889500" y="4524375"/>
            <a:ext cx="3144838"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94" name="Заголовок 1"/>
          <p:cNvSpPr>
            <a:spLocks noGrp="1"/>
          </p:cNvSpPr>
          <p:nvPr>
            <p:ph type="title"/>
          </p:nvPr>
        </p:nvSpPr>
        <p:spPr bwMode="auto">
          <a:xfrm>
            <a:off x="100013" y="119063"/>
            <a:ext cx="8793162" cy="508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sz="2000" cap="none" smtClean="0">
                <a:latin typeface="Calibri" pitchFamily="34" charset="0"/>
              </a:rPr>
              <a:t>3. ДЕЙСТВИЯ ВО ВРЕМЯ ПОЖАРА</a:t>
            </a:r>
            <a:endParaRPr lang="uk-UA" sz="2000" cap="none" smtClean="0">
              <a:latin typeface="Calibri" pitchFamily="34" charset="0"/>
            </a:endParaRPr>
          </a:p>
        </p:txBody>
      </p:sp>
      <p:sp>
        <p:nvSpPr>
          <p:cNvPr id="59395" name="Объект 2"/>
          <p:cNvSpPr>
            <a:spLocks noGrp="1"/>
          </p:cNvSpPr>
          <p:nvPr>
            <p:ph idx="1"/>
          </p:nvPr>
        </p:nvSpPr>
        <p:spPr bwMode="auto">
          <a:xfrm>
            <a:off x="100013" y="773113"/>
            <a:ext cx="8793162" cy="5451475"/>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ru-RU" smtClean="0">
              <a:latin typeface="Calibri" pitchFamily="34" charset="0"/>
              <a:cs typeface="Arial" charset="0"/>
            </a:endParaRPr>
          </a:p>
          <a:p>
            <a:pPr eaLnBrk="1" hangingPunct="1"/>
            <a:endParaRPr lang="uk-UA" smtClean="0">
              <a:latin typeface="Calibri" pitchFamily="34" charset="0"/>
              <a:cs typeface="Arial" charset="0"/>
            </a:endParaRPr>
          </a:p>
        </p:txBody>
      </p:sp>
      <p:sp>
        <p:nvSpPr>
          <p:cNvPr id="59396" name="Номер слайда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26DD541F-FC8A-49BB-A56A-E669D266F0FF}" type="slidenum">
              <a:rPr lang="en-US" smtClean="0">
                <a:latin typeface="Arial" charset="0"/>
                <a:cs typeface="Arial" charset="0"/>
              </a:rPr>
              <a:pPr fontAlgn="base">
                <a:spcBef>
                  <a:spcPct val="0"/>
                </a:spcBef>
                <a:spcAft>
                  <a:spcPct val="0"/>
                </a:spcAft>
              </a:pPr>
              <a:t>17</a:t>
            </a:fld>
            <a:endParaRPr lang="en-US" smtClean="0">
              <a:latin typeface="Arial" charset="0"/>
              <a:cs typeface="Arial" charset="0"/>
            </a:endParaRPr>
          </a:p>
        </p:txBody>
      </p:sp>
      <p:pic>
        <p:nvPicPr>
          <p:cNvPr id="59397" name="Picture 2" descr="C:\Users\KhmilenkoMA\Pictures\Новая папка\Hdp1.jpg"/>
          <p:cNvPicPr>
            <a:picLocks noChangeAspect="1" noChangeArrowheads="1"/>
          </p:cNvPicPr>
          <p:nvPr/>
        </p:nvPicPr>
        <p:blipFill>
          <a:blip r:embed="rId2"/>
          <a:srcRect/>
          <a:stretch>
            <a:fillRect/>
          </a:stretch>
        </p:blipFill>
        <p:spPr bwMode="auto">
          <a:xfrm>
            <a:off x="1220788" y="658813"/>
            <a:ext cx="6958012" cy="5691187"/>
          </a:xfrm>
          <a:prstGeom prst="rect">
            <a:avLst/>
          </a:prstGeom>
          <a:noFill/>
          <a:ln w="9525">
            <a:noFill/>
            <a:miter lim="800000"/>
            <a:headEnd/>
            <a:tailEnd/>
          </a:ln>
        </p:spPr>
      </p:pic>
      <p:sp>
        <p:nvSpPr>
          <p:cNvPr id="5" name="Блок-схема: процесс 4"/>
          <p:cNvSpPr/>
          <p:nvPr/>
        </p:nvSpPr>
        <p:spPr>
          <a:xfrm>
            <a:off x="100013" y="6224588"/>
            <a:ext cx="1214437" cy="633412"/>
          </a:xfrm>
          <a:prstGeom prst="flowChartProcess">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2670175" cy="6858000"/>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Блок-схема: процесс 1"/>
          <p:cNvSpPr/>
          <p:nvPr/>
        </p:nvSpPr>
        <p:spPr>
          <a:xfrm>
            <a:off x="7559675" y="6099175"/>
            <a:ext cx="1519238" cy="758825"/>
          </a:xfrm>
          <a:prstGeom prst="flowChartProcess">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0419" name="Рисунок 2"/>
          <p:cNvPicPr>
            <a:picLocks noChangeAspect="1"/>
          </p:cNvPicPr>
          <p:nvPr/>
        </p:nvPicPr>
        <p:blipFill>
          <a:blip r:embed="rId2"/>
          <a:srcRect/>
          <a:stretch>
            <a:fillRect/>
          </a:stretch>
        </p:blipFill>
        <p:spPr bwMode="auto">
          <a:xfrm>
            <a:off x="923925" y="3838575"/>
            <a:ext cx="3957638" cy="3019425"/>
          </a:xfrm>
          <a:prstGeom prst="rect">
            <a:avLst/>
          </a:prstGeom>
          <a:noFill/>
          <a:ln w="9525">
            <a:noFill/>
            <a:miter lim="800000"/>
            <a:headEnd/>
            <a:tailEnd/>
          </a:ln>
        </p:spPr>
      </p:pic>
      <p:pic>
        <p:nvPicPr>
          <p:cNvPr id="60420" name="Рисунок 4"/>
          <p:cNvPicPr>
            <a:picLocks noChangeAspect="1"/>
          </p:cNvPicPr>
          <p:nvPr/>
        </p:nvPicPr>
        <p:blipFill>
          <a:blip r:embed="rId3"/>
          <a:srcRect/>
          <a:stretch>
            <a:fillRect/>
          </a:stretch>
        </p:blipFill>
        <p:spPr bwMode="auto">
          <a:xfrm>
            <a:off x="3228975" y="0"/>
            <a:ext cx="5153025" cy="3863975"/>
          </a:xfrm>
          <a:prstGeom prst="rect">
            <a:avLst/>
          </a:prstGeom>
          <a:noFill/>
          <a:ln w="9525">
            <a:noFill/>
            <a:miter lim="800000"/>
            <a:headEnd/>
            <a:tailEnd/>
          </a:ln>
        </p:spPr>
      </p:pic>
      <p:sp>
        <p:nvSpPr>
          <p:cNvPr id="60421" name="TextBox 5"/>
          <p:cNvSpPr txBox="1">
            <a:spLocks noChangeArrowheads="1"/>
          </p:cNvSpPr>
          <p:nvPr/>
        </p:nvSpPr>
        <p:spPr bwMode="auto">
          <a:xfrm>
            <a:off x="5013325" y="4597400"/>
            <a:ext cx="3452813" cy="1076325"/>
          </a:xfrm>
          <a:prstGeom prst="rect">
            <a:avLst/>
          </a:prstGeom>
          <a:noFill/>
          <a:ln w="9525">
            <a:solidFill>
              <a:srgbClr val="FF9900"/>
            </a:solidFill>
            <a:miter lim="800000"/>
            <a:headEnd/>
            <a:tailEnd/>
          </a:ln>
        </p:spPr>
        <p:txBody>
          <a:bodyPr>
            <a:spAutoFit/>
          </a:bodyPr>
          <a:lstStyle/>
          <a:p>
            <a:r>
              <a:rPr lang="ru-RU" sz="3200">
                <a:solidFill>
                  <a:srgbClr val="FFC000"/>
                </a:solidFill>
                <a:latin typeface="Pattaya"/>
                <a:ea typeface="Pattaya"/>
                <a:cs typeface="Pattaya"/>
              </a:rPr>
              <a:t>Дякуємо за увагу.</a:t>
            </a:r>
            <a:endParaRPr lang="en-US" sz="3200">
              <a:solidFill>
                <a:srgbClr val="FFC000"/>
              </a:solidFill>
              <a:latin typeface="Pattaya"/>
              <a:ea typeface="Pattaya"/>
              <a:cs typeface="Pattay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bwMode="auto">
          <a:xfrm>
            <a:off x="2560638" y="107950"/>
            <a:ext cx="6392862" cy="533400"/>
          </a:xfrm>
          <a:noFill/>
          <a:ln>
            <a:miter lim="800000"/>
            <a:headEnd/>
            <a:tailEnd/>
          </a:ln>
        </p:spPr>
        <p:txBody>
          <a:bodyPr vert="horz" wrap="square" lIns="91440" tIns="45720" rIns="91440" numCol="1" compatLnSpc="1">
            <a:prstTxWarp prst="textNoShape">
              <a:avLst/>
            </a:prstTxWarp>
          </a:bodyPr>
          <a:lstStyle/>
          <a:p>
            <a:r>
              <a:rPr lang="ru-RU" sz="2000" cap="none" smtClean="0">
                <a:latin typeface="Calibri" pitchFamily="34" charset="0"/>
              </a:rPr>
              <a:t>СОДЕРЖАНИЕ                                                        № СЛАЙДА</a:t>
            </a:r>
          </a:p>
        </p:txBody>
      </p:sp>
      <p:sp>
        <p:nvSpPr>
          <p:cNvPr id="43010" name="Номер слайда 3"/>
          <p:cNvSpPr>
            <a:spLocks noGrp="1"/>
          </p:cNvSpPr>
          <p:nvPr>
            <p:ph type="sldNum" sz="quarter" idx="10"/>
          </p:nvPr>
        </p:nvSpPr>
        <p:spPr bwMode="auto">
          <a:xfrm>
            <a:off x="84138" y="6497638"/>
            <a:ext cx="217487" cy="217487"/>
          </a:xfrm>
          <a:noFill/>
          <a:ln w="9525">
            <a:round/>
            <a:headEnd/>
            <a:tailEnd/>
          </a:ln>
        </p:spPr>
        <p:txBody>
          <a:bodyPr wrap="square" numCol="1" anchorCtr="0" compatLnSpc="1">
            <a:prstTxWarp prst="textNoShape">
              <a:avLst/>
            </a:prstTxWarp>
          </a:bodyPr>
          <a:lstStyle/>
          <a:p>
            <a:pPr fontAlgn="base">
              <a:spcBef>
                <a:spcPct val="0"/>
              </a:spcBef>
              <a:spcAft>
                <a:spcPct val="0"/>
              </a:spcAft>
            </a:pPr>
            <a:fld id="{61A82826-1516-4DA7-90BA-B2FC460F2D16}" type="slidenum">
              <a:rPr lang="en-US" smtClean="0">
                <a:solidFill>
                  <a:schemeClr val="tx1"/>
                </a:solidFill>
                <a:latin typeface="Arial" charset="0"/>
                <a:cs typeface="Arial" charset="0"/>
              </a:rPr>
              <a:pPr fontAlgn="base">
                <a:spcBef>
                  <a:spcPct val="0"/>
                </a:spcBef>
                <a:spcAft>
                  <a:spcPct val="0"/>
                </a:spcAft>
              </a:pPr>
              <a:t>2</a:t>
            </a:fld>
            <a:endParaRPr lang="en-US" smtClean="0">
              <a:solidFill>
                <a:schemeClr val="tx1"/>
              </a:solidFill>
              <a:latin typeface="Arial" charset="0"/>
              <a:cs typeface="Arial" charset="0"/>
            </a:endParaRPr>
          </a:p>
        </p:txBody>
      </p:sp>
      <p:graphicFrame>
        <p:nvGraphicFramePr>
          <p:cNvPr id="5" name="Таблица 4"/>
          <p:cNvGraphicFramePr>
            <a:graphicFrameLocks noGrp="1"/>
          </p:cNvGraphicFramePr>
          <p:nvPr/>
        </p:nvGraphicFramePr>
        <p:xfrm>
          <a:off x="-1004888" y="0"/>
          <a:ext cx="10148888" cy="6858000"/>
        </p:xfrm>
        <a:graphic>
          <a:graphicData uri="http://schemas.openxmlformats.org/drawingml/2006/table">
            <a:tbl>
              <a:tblPr/>
              <a:tblGrid>
                <a:gridCol w="9129713"/>
                <a:gridCol w="1019175"/>
              </a:tblGrid>
              <a:tr h="6858000">
                <a:tc>
                  <a:txBody>
                    <a:bodyPr/>
                    <a:lstStyle/>
                    <a:p>
                      <a:pPr marL="185738" marR="0" lvl="0" indent="-185738" algn="just" defTabSz="812800" rtl="0" eaLnBrk="1" fontAlgn="base" latinLnBrk="0" hangingPunct="1">
                        <a:lnSpc>
                          <a:spcPct val="100000"/>
                        </a:lnSpc>
                        <a:spcBef>
                          <a:spcPct val="0"/>
                        </a:spcBef>
                        <a:spcAft>
                          <a:spcPct val="0"/>
                        </a:spcAft>
                        <a:buClrTx/>
                        <a:buSzTx/>
                        <a:buFontTx/>
                        <a:buAutoNum type="arabicPeriod"/>
                        <a:tabLst/>
                      </a:pPr>
                      <a:r>
                        <a:rPr kumimoji="0" lang="ru-RU" sz="2000" b="0" i="0" u="none" strike="noStrike" cap="none" normalizeH="0" baseline="0" smtClean="0">
                          <a:ln>
                            <a:noFill/>
                          </a:ln>
                          <a:solidFill>
                            <a:schemeClr val="tx1"/>
                          </a:solidFill>
                          <a:effectLst/>
                          <a:latin typeface="Calibri" pitchFamily="34" charset="0"/>
                          <a:cs typeface="Arial" charset="0"/>
                        </a:rPr>
                        <a:t> Мета</a:t>
                      </a:r>
                    </a:p>
                    <a:p>
                      <a:pPr marL="185738" marR="0" lvl="0" indent="-185738" algn="just" defTabSz="812800" rtl="0" eaLnBrk="1" fontAlgn="base" latinLnBrk="0" hangingPunct="1">
                        <a:lnSpc>
                          <a:spcPct val="100000"/>
                        </a:lnSpc>
                        <a:spcBef>
                          <a:spcPct val="0"/>
                        </a:spcBef>
                        <a:spcAft>
                          <a:spcPct val="0"/>
                        </a:spcAft>
                        <a:buClrTx/>
                        <a:buSzTx/>
                        <a:buFontTx/>
                        <a:buAutoNum type="arabicPeriod"/>
                        <a:tabLst/>
                      </a:pPr>
                      <a:r>
                        <a:rPr kumimoji="0" lang="ru-RU" sz="2000" b="0" i="0" u="none" strike="noStrike" cap="none" normalizeH="0" baseline="0" smtClean="0">
                          <a:ln>
                            <a:noFill/>
                          </a:ln>
                          <a:solidFill>
                            <a:schemeClr val="tx1"/>
                          </a:solidFill>
                          <a:effectLst/>
                          <a:latin typeface="Calibri" pitchFamily="34" charset="0"/>
                          <a:cs typeface="Arial" charset="0"/>
                        </a:rPr>
                        <a:t> Небезпечні фактори пожежі</a:t>
                      </a:r>
                    </a:p>
                    <a:p>
                      <a:pPr marL="185738" marR="0" lvl="0" indent="-185738" algn="just" defTabSz="812800" rtl="0" eaLnBrk="1" fontAlgn="base" latinLnBrk="0" hangingPunct="1">
                        <a:lnSpc>
                          <a:spcPct val="100000"/>
                        </a:lnSpc>
                        <a:spcBef>
                          <a:spcPct val="0"/>
                        </a:spcBef>
                        <a:spcAft>
                          <a:spcPct val="0"/>
                        </a:spcAft>
                        <a:buClrTx/>
                        <a:buSzTx/>
                        <a:buFontTx/>
                        <a:buAutoNum type="arabicPeriod"/>
                        <a:tabLst/>
                      </a:pPr>
                      <a:r>
                        <a:rPr kumimoji="0" lang="ru-RU" sz="2000" b="0" i="0" u="none" strike="noStrike" cap="none" normalizeH="0" baseline="0" smtClean="0">
                          <a:ln>
                            <a:noFill/>
                          </a:ln>
                          <a:solidFill>
                            <a:schemeClr val="tx1"/>
                          </a:solidFill>
                          <a:effectLst/>
                          <a:latin typeface="Calibri" pitchFamily="34" charset="0"/>
                          <a:cs typeface="Arial" charset="0"/>
                        </a:rPr>
                        <a:t> Основні вимоги до шляхів евакуації</a:t>
                      </a:r>
                    </a:p>
                    <a:p>
                      <a:pPr marL="185738" marR="0" lvl="0" indent="-185738" algn="just" defTabSz="8128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alibri" pitchFamily="34" charset="0"/>
                          <a:cs typeface="Arial" charset="0"/>
                        </a:rPr>
                        <a:t>4. Що необхідно знати перш за все.</a:t>
                      </a:r>
                    </a:p>
                    <a:p>
                      <a:pPr marL="185738" marR="0" lvl="0" indent="-185738" algn="just" defTabSz="8128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alibri" pitchFamily="34" charset="0"/>
                          <a:cs typeface="Arial" charset="0"/>
                        </a:rPr>
                        <a:t>5. Дії при виникненні пожежі.</a:t>
                      </a:r>
                    </a:p>
                    <a:p>
                      <a:pPr marL="185738" marR="0" lvl="0" indent="-185738" algn="just" defTabSz="8128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Calibri" pitchFamily="34" charset="0"/>
                        <a:cs typeface="Arial" charset="0"/>
                      </a:endParaRPr>
                    </a:p>
                    <a:p>
                      <a:pPr marL="185738" marR="0" lvl="0" indent="-185738" algn="just" defTabSz="8128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Calibri" pitchFamily="34" charset="0"/>
                        <a:ea typeface="SimSun"/>
                        <a:cs typeface="Calibri" pitchFamily="34" charset="0"/>
                      </a:endParaRPr>
                    </a:p>
                  </a:txBody>
                  <a:tcPr marL="36000" marR="36000" marT="0" marB="0" horzOverflow="overflow">
                    <a:lnL>
                      <a:noFill/>
                    </a:lnL>
                    <a:lnR>
                      <a:noFill/>
                    </a:lnR>
                    <a:lnT>
                      <a:noFill/>
                    </a:lnT>
                    <a:lnB>
                      <a:noFill/>
                    </a:lnB>
                    <a:lnTlToBr>
                      <a:noFill/>
                    </a:lnTlToBr>
                    <a:lnBlToTr>
                      <a:noFill/>
                    </a:lnBlToTr>
                    <a:solidFill>
                      <a:srgbClr val="E5E5E5"/>
                    </a:solid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0" i="0" u="none" strike="noStrike" cap="none" normalizeH="0" baseline="0" smtClean="0">
                        <a:ln>
                          <a:noFill/>
                        </a:ln>
                        <a:solidFill>
                          <a:srgbClr val="FF0000"/>
                        </a:solidFill>
                        <a:effectLst/>
                        <a:latin typeface="Calibri" pitchFamily="34" charset="0"/>
                        <a:ea typeface="SimSun"/>
                        <a:cs typeface="Calibri" pitchFamily="34" charset="0"/>
                      </a:endParaRPr>
                    </a:p>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0" i="0" u="none" strike="noStrike" cap="none" normalizeH="0" baseline="0" smtClean="0">
                        <a:ln>
                          <a:noFill/>
                        </a:ln>
                        <a:solidFill>
                          <a:srgbClr val="FF0000"/>
                        </a:solidFill>
                        <a:effectLst/>
                        <a:latin typeface="Calibri" pitchFamily="34" charset="0"/>
                        <a:ea typeface="SimSun"/>
                        <a:cs typeface="Calibri" pitchFamily="34" charset="0"/>
                      </a:endParaRPr>
                    </a:p>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0" i="0" u="none" strike="noStrike" cap="none" normalizeH="0" baseline="0" smtClean="0">
                        <a:ln>
                          <a:noFill/>
                        </a:ln>
                        <a:solidFill>
                          <a:schemeClr val="tx1"/>
                        </a:solidFill>
                        <a:effectLst/>
                        <a:latin typeface="Calibri" pitchFamily="34" charset="0"/>
                        <a:ea typeface="SimSun"/>
                        <a:cs typeface="Calibri" pitchFamily="34" charset="0"/>
                      </a:endParaRPr>
                    </a:p>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0" i="0" u="none" strike="noStrike" cap="none" normalizeH="0" baseline="0" smtClean="0">
                        <a:ln>
                          <a:noFill/>
                        </a:ln>
                        <a:solidFill>
                          <a:schemeClr val="tx1"/>
                        </a:solidFill>
                        <a:effectLst/>
                        <a:latin typeface="Calibri" pitchFamily="34" charset="0"/>
                        <a:ea typeface="SimSun"/>
                        <a:cs typeface="Calibri" pitchFamily="34" charset="0"/>
                      </a:endParaRPr>
                    </a:p>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0" i="0" u="none" strike="noStrike" cap="none" normalizeH="0" baseline="0" smtClean="0">
                        <a:ln>
                          <a:noFill/>
                        </a:ln>
                        <a:solidFill>
                          <a:schemeClr val="tx1"/>
                        </a:solidFill>
                        <a:effectLst/>
                        <a:latin typeface="Calibri" pitchFamily="34" charset="0"/>
                        <a:ea typeface="SimSun"/>
                        <a:cs typeface="Calibri" pitchFamily="34" charset="0"/>
                      </a:endParaRPr>
                    </a:p>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endParaRPr kumimoji="0" lang="ru-RU" sz="1200" b="0" i="0" u="none" strike="noStrike" cap="none" normalizeH="0" baseline="0" smtClean="0">
                        <a:ln>
                          <a:noFill/>
                        </a:ln>
                        <a:solidFill>
                          <a:schemeClr val="tx1"/>
                        </a:solidFill>
                        <a:effectLst/>
                        <a:latin typeface="Calibri" pitchFamily="34" charset="0"/>
                        <a:ea typeface="SimSun"/>
                        <a:cs typeface="Calibri" pitchFamily="34" charset="0"/>
                      </a:endParaRPr>
                    </a:p>
                  </a:txBody>
                  <a:tcPr marL="65669" marR="65669" marT="0" marB="0" horzOverflow="overflow">
                    <a:lnL>
                      <a:noFill/>
                    </a:lnL>
                    <a:lnR>
                      <a:noFill/>
                    </a:lnR>
                    <a:lnT>
                      <a:noFill/>
                    </a:lnT>
                    <a:lnB>
                      <a:noFill/>
                    </a:lnB>
                    <a:lnTlToBr>
                      <a:noFill/>
                    </a:lnTlToBr>
                    <a:lnBlToTr>
                      <a:noFill/>
                    </a:lnBlToTr>
                    <a:solidFill>
                      <a:srgbClr val="E5E5E5"/>
                    </a:solidFill>
                  </a:tcPr>
                </a:tc>
              </a:tr>
            </a:tbl>
          </a:graphicData>
        </a:graphic>
      </p:graphicFrame>
      <p:pic>
        <p:nvPicPr>
          <p:cNvPr id="43014" name="Рисунок 2"/>
          <p:cNvPicPr>
            <a:picLocks noChangeAspect="1"/>
          </p:cNvPicPr>
          <p:nvPr/>
        </p:nvPicPr>
        <p:blipFill>
          <a:blip r:embed="rId2"/>
          <a:srcRect/>
          <a:stretch>
            <a:fillRect/>
          </a:stretch>
        </p:blipFill>
        <p:spPr bwMode="auto">
          <a:xfrm>
            <a:off x="1579563" y="1824038"/>
            <a:ext cx="7564437" cy="503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93738"/>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34" name="Заголовок 1"/>
          <p:cNvSpPr>
            <a:spLocks noGrp="1"/>
          </p:cNvSpPr>
          <p:nvPr>
            <p:ph type="title"/>
          </p:nvPr>
        </p:nvSpPr>
        <p:spPr bwMode="auto">
          <a:xfrm>
            <a:off x="100013" y="119063"/>
            <a:ext cx="8793162" cy="508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sz="2000" cap="none" smtClean="0">
                <a:latin typeface="Calibri" pitchFamily="34" charset="0"/>
              </a:rPr>
              <a:t>1. Мета</a:t>
            </a:r>
            <a:endParaRPr lang="uk-UA" sz="2000" cap="none" smtClean="0">
              <a:latin typeface="Calibri" pitchFamily="34" charset="0"/>
            </a:endParaRPr>
          </a:p>
        </p:txBody>
      </p:sp>
      <p:sp>
        <p:nvSpPr>
          <p:cNvPr id="44035" name="Объект 2"/>
          <p:cNvSpPr>
            <a:spLocks noGrp="1"/>
          </p:cNvSpPr>
          <p:nvPr>
            <p:ph idx="1"/>
          </p:nvPr>
        </p:nvSpPr>
        <p:spPr bwMode="auto">
          <a:xfrm>
            <a:off x="100013" y="773113"/>
            <a:ext cx="8793162" cy="5451475"/>
          </a:xfrm>
          <a:noFill/>
          <a:ln>
            <a:miter lim="800000"/>
            <a:headEnd/>
            <a:tailEnd/>
          </a:ln>
        </p:spPr>
        <p:txBody>
          <a:bodyPr vert="horz" wrap="square" lIns="91440" tIns="45720" rIns="91440" bIns="45720" numCol="1" anchor="t" anchorCtr="0" compatLnSpc="1">
            <a:prstTxWarp prst="textNoShape">
              <a:avLst/>
            </a:prstTxWarp>
          </a:bodyPr>
          <a:lstStyle/>
          <a:p>
            <a:pPr marL="0" indent="177800" algn="just" eaLnBrk="1" hangingPunct="1"/>
            <a:r>
              <a:rPr lang="ru-RU" b="1" smtClean="0">
                <a:latin typeface="Calibri" pitchFamily="34" charset="0"/>
                <a:cs typeface="Arial" charset="0"/>
              </a:rPr>
              <a:t>Головна мета</a:t>
            </a:r>
            <a:r>
              <a:rPr lang="ru-RU" smtClean="0">
                <a:latin typeface="Calibri" pitchFamily="34" charset="0"/>
                <a:cs typeface="Arial" charset="0"/>
              </a:rPr>
              <a:t> – надати співробітникам  розуміння як треба діяти при виникненні надзвичайних ситуацій, та як організувати та провести евакуаційні заходи у разі необхідності</a:t>
            </a:r>
          </a:p>
          <a:p>
            <a:pPr marL="0" indent="177800" algn="just" eaLnBrk="1" hangingPunct="1"/>
            <a:r>
              <a:rPr lang="ru-RU" b="1" smtClean="0">
                <a:solidFill>
                  <a:srgbClr val="FF0000"/>
                </a:solidFill>
                <a:latin typeface="Calibri" pitchFamily="34" charset="0"/>
                <a:cs typeface="Arial" charset="0"/>
              </a:rPr>
              <a:t>Запам</a:t>
            </a:r>
            <a:r>
              <a:rPr lang="en-US" b="1" smtClean="0">
                <a:solidFill>
                  <a:srgbClr val="FF0000"/>
                </a:solidFill>
                <a:latin typeface="Arial" charset="0"/>
                <a:cs typeface="Arial" charset="0"/>
              </a:rPr>
              <a:t>‘</a:t>
            </a:r>
            <a:r>
              <a:rPr lang="uk-UA" b="1" smtClean="0">
                <a:solidFill>
                  <a:srgbClr val="FF0000"/>
                </a:solidFill>
                <a:latin typeface="Arial" charset="0"/>
                <a:cs typeface="Arial" charset="0"/>
              </a:rPr>
              <a:t>ятай</a:t>
            </a:r>
            <a:r>
              <a:rPr lang="ru-RU" b="1" smtClean="0">
                <a:solidFill>
                  <a:srgbClr val="FF0000"/>
                </a:solidFill>
                <a:latin typeface="Calibri" pitchFamily="34" charset="0"/>
                <a:cs typeface="Arial" charset="0"/>
              </a:rPr>
              <a:t>, щоб зберегти життя. Щиро бажаємо ВАМ ніколи не попадати в такі ситуації. </a:t>
            </a:r>
            <a:endParaRPr lang="uk-UA" smtClean="0">
              <a:solidFill>
                <a:srgbClr val="FF0000"/>
              </a:solidFill>
              <a:latin typeface="Calibri" pitchFamily="34" charset="0"/>
              <a:cs typeface="Arial" charset="0"/>
            </a:endParaRPr>
          </a:p>
          <a:p>
            <a:pPr marL="0" indent="177800" eaLnBrk="1" hangingPunct="1"/>
            <a:endParaRPr lang="uk-UA" smtClean="0">
              <a:latin typeface="Arial" charset="0"/>
              <a:cs typeface="Arial" charset="0"/>
            </a:endParaRPr>
          </a:p>
        </p:txBody>
      </p:sp>
      <p:sp>
        <p:nvSpPr>
          <p:cNvPr id="44036" name="Номер слайда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F9BA1372-2AAE-4BE7-8183-DE82AD8004B1}" type="slidenum">
              <a:rPr lang="en-US" smtClean="0">
                <a:latin typeface="Arial" charset="0"/>
                <a:cs typeface="Arial" charset="0"/>
              </a:rPr>
              <a:pPr fontAlgn="base">
                <a:spcBef>
                  <a:spcPct val="0"/>
                </a:spcBef>
                <a:spcAft>
                  <a:spcPct val="0"/>
                </a:spcAft>
              </a:pPr>
              <a:t>3</a:t>
            </a:fld>
            <a:endParaRPr lang="en-US" smtClean="0">
              <a:latin typeface="Arial" charset="0"/>
              <a:cs typeface="Arial" charset="0"/>
            </a:endParaRPr>
          </a:p>
        </p:txBody>
      </p:sp>
      <p:pic>
        <p:nvPicPr>
          <p:cNvPr id="44037" name="Рисунок 3"/>
          <p:cNvPicPr>
            <a:picLocks noChangeAspect="1"/>
          </p:cNvPicPr>
          <p:nvPr/>
        </p:nvPicPr>
        <p:blipFill>
          <a:blip r:embed="rId2"/>
          <a:srcRect/>
          <a:stretch>
            <a:fillRect/>
          </a:stretch>
        </p:blipFill>
        <p:spPr bwMode="auto">
          <a:xfrm>
            <a:off x="100013" y="2660650"/>
            <a:ext cx="6786562" cy="4144963"/>
          </a:xfrm>
          <a:prstGeom prst="rect">
            <a:avLst/>
          </a:prstGeom>
          <a:noFill/>
          <a:ln w="9525">
            <a:noFill/>
            <a:miter lim="800000"/>
            <a:headEnd/>
            <a:tailEnd/>
          </a:ln>
        </p:spPr>
      </p:pic>
      <p:pic>
        <p:nvPicPr>
          <p:cNvPr id="44038" name="Рисунок 4"/>
          <p:cNvPicPr>
            <a:picLocks noChangeAspect="1"/>
          </p:cNvPicPr>
          <p:nvPr/>
        </p:nvPicPr>
        <p:blipFill>
          <a:blip r:embed="rId3"/>
          <a:srcRect/>
          <a:stretch>
            <a:fillRect/>
          </a:stretch>
        </p:blipFill>
        <p:spPr bwMode="auto">
          <a:xfrm>
            <a:off x="6653213" y="3736975"/>
            <a:ext cx="2778125" cy="27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58" name="Заголовок 1"/>
          <p:cNvSpPr>
            <a:spLocks noGrp="1"/>
          </p:cNvSpPr>
          <p:nvPr>
            <p:ph type="title"/>
          </p:nvPr>
        </p:nvSpPr>
        <p:spPr bwMode="auto">
          <a:xfrm>
            <a:off x="100013" y="119063"/>
            <a:ext cx="8793162" cy="508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sz="2000" cap="none" smtClean="0">
                <a:latin typeface="Calibri" pitchFamily="34" charset="0"/>
              </a:rPr>
              <a:t>2. НЕБЕЗПЕЧНІ ФАКТОРИ ПОЖЕЖІ</a:t>
            </a:r>
            <a:endParaRPr lang="uk-UA" sz="2000" cap="none" smtClean="0">
              <a:latin typeface="Calibri" pitchFamily="34" charset="0"/>
            </a:endParaRPr>
          </a:p>
        </p:txBody>
      </p:sp>
      <p:sp>
        <p:nvSpPr>
          <p:cNvPr id="45059" name="Объект 2"/>
          <p:cNvSpPr>
            <a:spLocks noGrp="1"/>
          </p:cNvSpPr>
          <p:nvPr>
            <p:ph idx="1"/>
          </p:nvPr>
        </p:nvSpPr>
        <p:spPr bwMode="auto">
          <a:xfrm>
            <a:off x="100013" y="693738"/>
            <a:ext cx="8793162" cy="3649662"/>
          </a:xfrm>
          <a:noFill/>
          <a:ln>
            <a:miter lim="800000"/>
            <a:headEnd/>
            <a:tailEnd/>
          </a:ln>
        </p:spPr>
        <p:txBody>
          <a:bodyPr vert="horz" wrap="square" lIns="91440" tIns="45720" rIns="91440" bIns="45720" numCol="1" anchor="t" anchorCtr="0" compatLnSpc="1">
            <a:prstTxWarp prst="textNoShape">
              <a:avLst/>
            </a:prstTxWarp>
          </a:bodyPr>
          <a:lstStyle/>
          <a:p>
            <a:pPr marL="0" indent="179388" algn="just" eaLnBrk="1" hangingPunct="1"/>
            <a:r>
              <a:rPr lang="ru-RU" b="1" i="1" smtClean="0">
                <a:latin typeface="Arial" charset="0"/>
                <a:cs typeface="Arial" charset="0"/>
              </a:rPr>
              <a:t>Небезпечними факторами пожежі вважаються ті, дія яких призводе до травм, отруєнь або загибелі людей, або матеріальних збитків</a:t>
            </a:r>
          </a:p>
          <a:p>
            <a:pPr marL="0" indent="179388" algn="just" eaLnBrk="1" hangingPunct="1"/>
            <a:r>
              <a:rPr lang="ru-RU" b="1" smtClean="0">
                <a:latin typeface="Calibri" pitchFamily="34" charset="0"/>
                <a:cs typeface="Arial" charset="0"/>
              </a:rPr>
              <a:t>-Задимлення. </a:t>
            </a:r>
            <a:r>
              <a:rPr lang="ru-RU" smtClean="0">
                <a:latin typeface="Calibri" pitchFamily="34" charset="0"/>
                <a:cs typeface="Arial" charset="0"/>
              </a:rPr>
              <a:t>В умовах виникнення пожежі задимлення є  самим небезпечним фактором у зв</a:t>
            </a:r>
            <a:r>
              <a:rPr lang="en-US" smtClean="0">
                <a:latin typeface="Arial" charset="0"/>
                <a:cs typeface="Arial" charset="0"/>
              </a:rPr>
              <a:t>‘</a:t>
            </a:r>
            <a:r>
              <a:rPr lang="uk-UA" smtClean="0">
                <a:latin typeface="Arial" charset="0"/>
                <a:cs typeface="Arial" charset="0"/>
              </a:rPr>
              <a:t>язку з токсичністю</a:t>
            </a:r>
            <a:r>
              <a:rPr lang="ru-RU" smtClean="0">
                <a:latin typeface="Calibri" pitchFamily="34" charset="0"/>
                <a:cs typeface="Arial" charset="0"/>
              </a:rPr>
              <a:t> продуктів горіння та втрати відимості шляхів евакуації. </a:t>
            </a:r>
            <a:r>
              <a:rPr lang="ru-RU" b="1" smtClean="0">
                <a:latin typeface="Arial" charset="0"/>
                <a:cs typeface="Arial" charset="0"/>
              </a:rPr>
              <a:t>Отруєння токсинами влече за собою втрату свідомості та смерть. В 50-80 % випадків загибель людей на пожежах викликала від отруєння оксидом вуглецю та недостатком кисню. </a:t>
            </a:r>
            <a:endParaRPr lang="ru-RU" smtClean="0">
              <a:latin typeface="Calibri" pitchFamily="34" charset="0"/>
              <a:cs typeface="Arial" charset="0"/>
            </a:endParaRPr>
          </a:p>
          <a:p>
            <a:pPr marL="0" indent="179388" algn="just" eaLnBrk="1" hangingPunct="1"/>
            <a:r>
              <a:rPr lang="ru-RU" b="1" smtClean="0">
                <a:latin typeface="Calibri" pitchFamily="34" charset="0"/>
                <a:cs typeface="Arial" charset="0"/>
              </a:rPr>
              <a:t>- Паніка. </a:t>
            </a:r>
            <a:r>
              <a:rPr lang="ru-RU" smtClean="0">
                <a:latin typeface="Calibri" pitchFamily="34" charset="0"/>
                <a:cs typeface="Arial" charset="0"/>
              </a:rPr>
              <a:t>Як показує практика, індивідуальна та колективна поведінка людей на пожежі в значній мірі визначається страхом та свідомістю небезпеки. Сильне нервове збудження мобілізує фізичні ресурси:, але втрачається здатність адекватно сприймати  ситуацію. </a:t>
            </a:r>
            <a:r>
              <a:rPr lang="uk-UA" smtClean="0">
                <a:latin typeface="Calibri" pitchFamily="34" charset="0"/>
                <a:cs typeface="Arial" charset="0"/>
              </a:rPr>
              <a:t>В такому стані</a:t>
            </a:r>
            <a:r>
              <a:rPr lang="ru-RU" smtClean="0">
                <a:latin typeface="Calibri" pitchFamily="34" charset="0"/>
                <a:cs typeface="Arial" charset="0"/>
              </a:rPr>
              <a:t> різко  зростає верогідність виникнення паніки,  дії людей стають автоматичними, сильніше проявляєьбся схильність до подражання, якщо немає чіткого керівництва евакуацією то може виникнути п</a:t>
            </a:r>
            <a:r>
              <a:rPr lang="uk-UA" smtClean="0">
                <a:latin typeface="Calibri" pitchFamily="34" charset="0"/>
                <a:cs typeface="Arial" charset="0"/>
              </a:rPr>
              <a:t>а</a:t>
            </a:r>
            <a:r>
              <a:rPr lang="ru-RU" smtClean="0">
                <a:latin typeface="Calibri" pitchFamily="34" charset="0"/>
                <a:cs typeface="Arial" charset="0"/>
              </a:rPr>
              <a:t>ніка.  </a:t>
            </a:r>
          </a:p>
          <a:p>
            <a:pPr marL="0" indent="179388" algn="just" eaLnBrk="1" hangingPunct="1"/>
            <a:endParaRPr lang="ru-RU" b="1" smtClean="0">
              <a:latin typeface="Calibri" pitchFamily="34" charset="0"/>
              <a:cs typeface="Arial" charset="0"/>
            </a:endParaRPr>
          </a:p>
          <a:p>
            <a:pPr marL="0" indent="179388" algn="just" eaLnBrk="1" hangingPunct="1"/>
            <a:endParaRPr lang="ru-RU" b="1" smtClean="0">
              <a:latin typeface="Calibri" pitchFamily="34" charset="0"/>
              <a:cs typeface="Arial" charset="0"/>
            </a:endParaRPr>
          </a:p>
          <a:p>
            <a:pPr marL="0" indent="179388" algn="just" eaLnBrk="1" hangingPunct="1"/>
            <a:endParaRPr lang="ru-RU" b="1" smtClean="0">
              <a:latin typeface="Calibri" pitchFamily="34" charset="0"/>
              <a:cs typeface="Arial" charset="0"/>
            </a:endParaRPr>
          </a:p>
          <a:p>
            <a:pPr marL="0" indent="179388" algn="just" eaLnBrk="1" hangingPunct="1"/>
            <a:endParaRPr lang="ru-RU" b="1" smtClean="0">
              <a:latin typeface="Calibri" pitchFamily="34" charset="0"/>
              <a:cs typeface="Arial" charset="0"/>
            </a:endParaRPr>
          </a:p>
          <a:p>
            <a:pPr marL="0" indent="179388" algn="just" eaLnBrk="1" hangingPunct="1"/>
            <a:endParaRPr lang="ru-RU" b="1" smtClean="0">
              <a:latin typeface="Calibri" pitchFamily="34" charset="0"/>
              <a:cs typeface="Arial" charset="0"/>
            </a:endParaRPr>
          </a:p>
          <a:p>
            <a:pPr marL="0" indent="179388" algn="just" eaLnBrk="1" hangingPunct="1"/>
            <a:endParaRPr lang="ru-RU" b="1" smtClean="0">
              <a:latin typeface="Calibri" pitchFamily="34" charset="0"/>
              <a:cs typeface="Arial" charset="0"/>
            </a:endParaRPr>
          </a:p>
          <a:p>
            <a:pPr marL="0" indent="179388" algn="just" eaLnBrk="1" hangingPunct="1"/>
            <a:endParaRPr lang="ru-RU" b="1" smtClean="0">
              <a:latin typeface="Calibri" pitchFamily="34" charset="0"/>
              <a:cs typeface="Arial" charset="0"/>
            </a:endParaRPr>
          </a:p>
          <a:p>
            <a:pPr marL="0" indent="179388" algn="just" eaLnBrk="1" hangingPunct="1"/>
            <a:endParaRPr lang="ru-RU" b="1" smtClean="0">
              <a:latin typeface="Calibri" pitchFamily="34" charset="0"/>
              <a:cs typeface="Arial" charset="0"/>
            </a:endParaRPr>
          </a:p>
          <a:p>
            <a:pPr marL="0" indent="179388" eaLnBrk="1" hangingPunct="1"/>
            <a:endParaRPr lang="uk-UA" smtClean="0">
              <a:latin typeface="Arial" charset="0"/>
              <a:cs typeface="Arial" charset="0"/>
            </a:endParaRPr>
          </a:p>
        </p:txBody>
      </p:sp>
      <p:sp>
        <p:nvSpPr>
          <p:cNvPr id="45060" name="Номер слайда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529FE56F-2598-41FC-9108-48CBFF21B938}" type="slidenum">
              <a:rPr lang="en-US" smtClean="0">
                <a:latin typeface="Arial" charset="0"/>
                <a:cs typeface="Arial" charset="0"/>
              </a:rPr>
              <a:pPr fontAlgn="base">
                <a:spcBef>
                  <a:spcPct val="0"/>
                </a:spcBef>
                <a:spcAft>
                  <a:spcPct val="0"/>
                </a:spcAft>
              </a:pPr>
              <a:t>4</a:t>
            </a:fld>
            <a:endParaRPr lang="en-US" smtClean="0">
              <a:latin typeface="Arial" charset="0"/>
              <a:cs typeface="Arial" charset="0"/>
            </a:endParaRPr>
          </a:p>
        </p:txBody>
      </p:sp>
      <p:pic>
        <p:nvPicPr>
          <p:cNvPr id="45061" name="Picture 2" descr="C:\Users\KhmilenkoMA\Pictures\Новая папка\1354112688_a-01.jpg"/>
          <p:cNvPicPr>
            <a:picLocks noChangeAspect="1" noChangeArrowheads="1"/>
          </p:cNvPicPr>
          <p:nvPr/>
        </p:nvPicPr>
        <p:blipFill>
          <a:blip r:embed="rId2"/>
          <a:srcRect/>
          <a:stretch>
            <a:fillRect/>
          </a:stretch>
        </p:blipFill>
        <p:spPr bwMode="auto">
          <a:xfrm>
            <a:off x="947738" y="3376613"/>
            <a:ext cx="2557462" cy="2716212"/>
          </a:xfrm>
          <a:prstGeom prst="rect">
            <a:avLst/>
          </a:prstGeom>
          <a:noFill/>
          <a:ln w="9525">
            <a:noFill/>
            <a:miter lim="800000"/>
            <a:headEnd/>
            <a:tailEnd/>
          </a:ln>
        </p:spPr>
      </p:pic>
      <p:pic>
        <p:nvPicPr>
          <p:cNvPr id="45062" name="Picture 4" descr="C:\Users\KhmilenkoMA\Pictures\Новая папка\2.jpg"/>
          <p:cNvPicPr>
            <a:picLocks noChangeAspect="1" noChangeArrowheads="1"/>
          </p:cNvPicPr>
          <p:nvPr/>
        </p:nvPicPr>
        <p:blipFill>
          <a:blip r:embed="rId3"/>
          <a:srcRect/>
          <a:stretch>
            <a:fillRect/>
          </a:stretch>
        </p:blipFill>
        <p:spPr bwMode="auto">
          <a:xfrm>
            <a:off x="4729163" y="3376613"/>
            <a:ext cx="3524250" cy="2643187"/>
          </a:xfrm>
          <a:prstGeom prst="rect">
            <a:avLst/>
          </a:prstGeom>
          <a:noFill/>
          <a:ln w="9525">
            <a:noFill/>
            <a:miter lim="800000"/>
            <a:headEnd/>
            <a:tailEnd/>
          </a:ln>
        </p:spPr>
      </p:pic>
      <p:sp>
        <p:nvSpPr>
          <p:cNvPr id="5" name="Стрелка вправо 4"/>
          <p:cNvSpPr/>
          <p:nvPr/>
        </p:nvSpPr>
        <p:spPr>
          <a:xfrm>
            <a:off x="100013" y="5913438"/>
            <a:ext cx="4632325" cy="1136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Стрелка вправо 5"/>
          <p:cNvSpPr/>
          <p:nvPr/>
        </p:nvSpPr>
        <p:spPr>
          <a:xfrm rot="10800000">
            <a:off x="4481513" y="5551488"/>
            <a:ext cx="4352925" cy="13065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82" name="Заголовок 1"/>
          <p:cNvSpPr>
            <a:spLocks noGrp="1"/>
          </p:cNvSpPr>
          <p:nvPr>
            <p:ph type="title"/>
          </p:nvPr>
        </p:nvSpPr>
        <p:spPr bwMode="auto">
          <a:xfrm>
            <a:off x="100013" y="119063"/>
            <a:ext cx="8793162" cy="508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000" cap="none" smtClean="0">
                <a:latin typeface="Calibri" pitchFamily="34" charset="0"/>
              </a:rPr>
              <a:t>НЕБЕЗПЕЧНІ ФАКТОРИ ПОЖЕЖІ</a:t>
            </a:r>
          </a:p>
        </p:txBody>
      </p:sp>
      <p:sp>
        <p:nvSpPr>
          <p:cNvPr id="46083" name="Объект 2"/>
          <p:cNvSpPr>
            <a:spLocks noGrp="1"/>
          </p:cNvSpPr>
          <p:nvPr>
            <p:ph idx="1"/>
          </p:nvPr>
        </p:nvSpPr>
        <p:spPr bwMode="auto">
          <a:xfrm>
            <a:off x="100013" y="773113"/>
            <a:ext cx="8793162" cy="5451475"/>
          </a:xfrm>
          <a:noFill/>
          <a:ln>
            <a:miter lim="800000"/>
            <a:headEnd/>
            <a:tailEnd/>
          </a:ln>
        </p:spPr>
        <p:txBody>
          <a:bodyPr vert="horz" wrap="square" lIns="91440" tIns="45720" rIns="91440" bIns="45720" numCol="1" anchor="t" anchorCtr="0" compatLnSpc="1">
            <a:prstTxWarp prst="textNoShape">
              <a:avLst/>
            </a:prstTxWarp>
          </a:bodyPr>
          <a:lstStyle/>
          <a:p>
            <a:pPr marL="285750" indent="-285750" eaLnBrk="1" hangingPunct="1">
              <a:buFontTx/>
              <a:buChar char="-"/>
            </a:pPr>
            <a:r>
              <a:rPr lang="ru-RU" b="1" smtClean="0">
                <a:latin typeface="Arial" charset="0"/>
                <a:cs typeface="Arial" charset="0"/>
              </a:rPr>
              <a:t>Висока температура</a:t>
            </a:r>
            <a:r>
              <a:rPr lang="ru-RU" smtClean="0">
                <a:latin typeface="Arial" charset="0"/>
                <a:cs typeface="Arial" charset="0"/>
              </a:rPr>
              <a:t>. Небезпечним є вдихання горячого повітря, що призводить до враження верніх дихальних шляхів, задухи та смерті. Так, дія температури вище 100 градусів призводить до втрати свідомості та загибелі через декілька хвилин. Небезпечні також опіки шкіри. При розвинутій пожежі висока температура є тим фактором, при якому виникає паніка, що ускладнює проведення евакуації.</a:t>
            </a:r>
          </a:p>
          <a:p>
            <a:pPr marL="285750" indent="-285750" eaLnBrk="1" hangingPunct="1">
              <a:buFontTx/>
              <a:buChar char="-"/>
            </a:pPr>
            <a:r>
              <a:rPr lang="ru-RU" b="1" smtClean="0">
                <a:latin typeface="Arial" charset="0"/>
                <a:cs typeface="Arial" charset="0"/>
              </a:rPr>
              <a:t>Відкритий вогонь та іскри. </a:t>
            </a:r>
            <a:r>
              <a:rPr lang="ru-RU" smtClean="0">
                <a:latin typeface="Arial" charset="0"/>
                <a:cs typeface="Arial" charset="0"/>
              </a:rPr>
              <a:t>Відкритий вогонь небезпечний тим, що визиває опіки. </a:t>
            </a:r>
            <a:endParaRPr lang="ru-RU" b="1" smtClean="0">
              <a:latin typeface="Arial" charset="0"/>
              <a:cs typeface="Arial" charset="0"/>
            </a:endParaRPr>
          </a:p>
          <a:p>
            <a:pPr marL="285750" indent="-285750" eaLnBrk="1" hangingPunct="1">
              <a:buFontTx/>
              <a:buChar char="-"/>
            </a:pPr>
            <a:r>
              <a:rPr lang="ru-RU" b="1" i="1" smtClean="0">
                <a:latin typeface="Arial" charset="0"/>
                <a:cs typeface="Arial" charset="0"/>
              </a:rPr>
              <a:t>Дим та втрата видимості при задимленні.</a:t>
            </a:r>
            <a:r>
              <a:rPr lang="ru-RU" b="1" smtClean="0">
                <a:latin typeface="Arial" charset="0"/>
                <a:cs typeface="Arial" charset="0"/>
              </a:rPr>
              <a:t> </a:t>
            </a:r>
            <a:r>
              <a:rPr lang="ru-RU" smtClean="0">
                <a:latin typeface="Arial" charset="0"/>
                <a:cs typeface="Arial" charset="0"/>
              </a:rPr>
              <a:t>При втраті видимості організований рух людей порушується та стає хаотичним, людина дезорієнтується у просторі та не може вірно вибрати напрям руху. В цей час необхідно щоб людина чітко бачила шляхи евакуації або покажчики шляхів евакуації. </a:t>
            </a:r>
          </a:p>
          <a:p>
            <a:pPr marL="285750" indent="-285750" eaLnBrk="1" hangingPunct="1">
              <a:buFontTx/>
              <a:buChar char="-"/>
            </a:pPr>
            <a:r>
              <a:rPr lang="ru-RU" b="1" i="1" smtClean="0">
                <a:latin typeface="Arial" charset="0"/>
                <a:cs typeface="Arial" charset="0"/>
              </a:rPr>
              <a:t>Зниження концентрації кисню.</a:t>
            </a:r>
            <a:r>
              <a:rPr lang="ru-RU" b="1" smtClean="0">
                <a:latin typeface="Arial" charset="0"/>
                <a:cs typeface="Arial" charset="0"/>
              </a:rPr>
              <a:t> </a:t>
            </a:r>
            <a:r>
              <a:rPr lang="ru-RU" smtClean="0">
                <a:latin typeface="Arial" charset="0"/>
                <a:cs typeface="Arial" charset="0"/>
              </a:rPr>
              <a:t>Димоутворювання призводить до зниження концентрації кисню в приміщеннях, що призводить до виникнення у людини таких симптомів як задуха, почастішання пульсу, втрата свідомості при зниженні концентрації менш ніж 6-8-%. </a:t>
            </a:r>
          </a:p>
          <a:p>
            <a:pPr marL="285750" indent="-285750" eaLnBrk="1" hangingPunct="1">
              <a:buFontTx/>
              <a:buChar char="-"/>
            </a:pPr>
            <a:endParaRPr lang="ru-RU" smtClean="0">
              <a:latin typeface="Arial" charset="0"/>
              <a:cs typeface="Arial" charset="0"/>
            </a:endParaRPr>
          </a:p>
        </p:txBody>
      </p:sp>
      <p:sp>
        <p:nvSpPr>
          <p:cNvPr id="46084" name="Номер слайда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1A6671AB-5F77-414A-8FEE-F269AE1B22CA}" type="slidenum">
              <a:rPr lang="en-US" smtClean="0">
                <a:latin typeface="Arial" charset="0"/>
                <a:cs typeface="Arial" charset="0"/>
              </a:rPr>
              <a:pPr fontAlgn="base">
                <a:spcBef>
                  <a:spcPct val="0"/>
                </a:spcBef>
                <a:spcAft>
                  <a:spcPct val="0"/>
                </a:spcAft>
              </a:pPr>
              <a:t>5</a:t>
            </a:fld>
            <a:endParaRPr lang="en-US" smtClean="0">
              <a:latin typeface="Arial" charset="0"/>
              <a:cs typeface="Arial" charset="0"/>
            </a:endParaRPr>
          </a:p>
        </p:txBody>
      </p:sp>
      <p:pic>
        <p:nvPicPr>
          <p:cNvPr id="46085" name="Рисунок 5"/>
          <p:cNvPicPr>
            <a:picLocks noChangeAspect="1"/>
          </p:cNvPicPr>
          <p:nvPr/>
        </p:nvPicPr>
        <p:blipFill>
          <a:blip r:embed="rId2"/>
          <a:srcRect/>
          <a:stretch>
            <a:fillRect/>
          </a:stretch>
        </p:blipFill>
        <p:spPr bwMode="auto">
          <a:xfrm>
            <a:off x="100013" y="4265613"/>
            <a:ext cx="1698625" cy="2592387"/>
          </a:xfrm>
          <a:prstGeom prst="rect">
            <a:avLst/>
          </a:prstGeom>
          <a:noFill/>
          <a:ln w="9525">
            <a:noFill/>
            <a:miter lim="800000"/>
            <a:headEnd/>
            <a:tailEnd/>
          </a:ln>
        </p:spPr>
      </p:pic>
      <p:pic>
        <p:nvPicPr>
          <p:cNvPr id="46086" name="Рисунок 6"/>
          <p:cNvPicPr>
            <a:picLocks noChangeAspect="1"/>
          </p:cNvPicPr>
          <p:nvPr/>
        </p:nvPicPr>
        <p:blipFill>
          <a:blip r:embed="rId3"/>
          <a:srcRect/>
          <a:stretch>
            <a:fillRect/>
          </a:stretch>
        </p:blipFill>
        <p:spPr bwMode="auto">
          <a:xfrm>
            <a:off x="1698625" y="4538663"/>
            <a:ext cx="7351713" cy="23193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06" name="Заголовок 1"/>
          <p:cNvSpPr>
            <a:spLocks noGrp="1"/>
          </p:cNvSpPr>
          <p:nvPr>
            <p:ph type="title"/>
          </p:nvPr>
        </p:nvSpPr>
        <p:spPr bwMode="auto">
          <a:xfrm>
            <a:off x="100013" y="119063"/>
            <a:ext cx="8793162" cy="508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sz="2000" cap="none" smtClean="0">
                <a:latin typeface="Calibri" pitchFamily="34" charset="0"/>
              </a:rPr>
              <a:t>2. Що необхідно знати перш за все.</a:t>
            </a:r>
            <a:endParaRPr lang="uk-UA" sz="2000" cap="none" smtClean="0">
              <a:latin typeface="Calibri" pitchFamily="34" charset="0"/>
            </a:endParaRPr>
          </a:p>
        </p:txBody>
      </p:sp>
      <p:sp>
        <p:nvSpPr>
          <p:cNvPr id="3" name="Объект 2"/>
          <p:cNvSpPr>
            <a:spLocks noGrp="1"/>
          </p:cNvSpPr>
          <p:nvPr>
            <p:ph idx="1"/>
          </p:nvPr>
        </p:nvSpPr>
        <p:spPr>
          <a:xfrm>
            <a:off x="100013" y="627063"/>
            <a:ext cx="8793162" cy="5761037"/>
          </a:xfrm>
        </p:spPr>
        <p:txBody>
          <a:bodyPr/>
          <a:lstStyle/>
          <a:p>
            <a:pPr marL="0" indent="179388" algn="just" eaLnBrk="1" hangingPunct="1">
              <a:defRPr/>
            </a:pPr>
            <a:r>
              <a:rPr lang="ru-RU" b="1" dirty="0">
                <a:latin typeface="Calibri" panose="020F0502020204030204" pitchFamily="34" charset="0"/>
              </a:rPr>
              <a:t>Если вы оказались в толпе охваченной паникой:</a:t>
            </a:r>
            <a:endParaRPr lang="uk-UA" b="1" dirty="0">
              <a:latin typeface="Calibri" panose="020F0502020204030204" pitchFamily="34" charset="0"/>
            </a:endParaRPr>
          </a:p>
          <a:p>
            <a:pPr marL="0" indent="179388" algn="just" eaLnBrk="1" hangingPunct="1">
              <a:defRPr/>
            </a:pPr>
            <a:r>
              <a:rPr lang="ru-RU" dirty="0">
                <a:latin typeface="Calibri" panose="020F0502020204030204" pitchFamily="34" charset="0"/>
              </a:rPr>
              <a:t> •   Сохраняйте выдержку и хладнокровие. Старайтесь не дать панике разрастись.</a:t>
            </a:r>
            <a:endParaRPr lang="uk-UA" dirty="0">
              <a:latin typeface="Calibri" panose="020F0502020204030204" pitchFamily="34" charset="0"/>
            </a:endParaRPr>
          </a:p>
          <a:p>
            <a:pPr marL="0" indent="179388" algn="just" eaLnBrk="1" hangingPunct="1">
              <a:defRPr/>
            </a:pPr>
            <a:r>
              <a:rPr lang="ru-RU" dirty="0">
                <a:latin typeface="Calibri" panose="020F0502020204030204" pitchFamily="34" charset="0"/>
              </a:rPr>
              <a:t> • Двигаясь в толпе, пропускайте вперед детей и стариков, успокаивайте обезумевших от страха людей (не исключается грубый окрик и даже пощечину). Разговаривайте внятно и громко.</a:t>
            </a:r>
            <a:endParaRPr lang="uk-UA" dirty="0">
              <a:latin typeface="Calibri" panose="020F0502020204030204" pitchFamily="34" charset="0"/>
            </a:endParaRPr>
          </a:p>
          <a:p>
            <a:pPr marL="0" indent="179388" algn="just" eaLnBrk="1" hangingPunct="1">
              <a:defRPr/>
            </a:pPr>
            <a:r>
              <a:rPr lang="ru-RU" dirty="0">
                <a:latin typeface="Calibri" panose="020F0502020204030204" pitchFamily="34" charset="0"/>
              </a:rPr>
              <a:t> • Оказавшись в давке, согните руки в локтях и прижмите их к бокам, защищая бока от сдавливания, пальцы сожмите в кулаки. Попытайтесь сдерживать напор спиной.</a:t>
            </a:r>
            <a:endParaRPr lang="uk-UA" dirty="0">
              <a:latin typeface="Calibri" panose="020F0502020204030204" pitchFamily="34" charset="0"/>
            </a:endParaRPr>
          </a:p>
          <a:p>
            <a:pPr marL="0" indent="179388" algn="just" eaLnBrk="1" hangingPunct="1">
              <a:defRPr/>
            </a:pPr>
            <a:r>
              <a:rPr lang="ru-RU" dirty="0">
                <a:latin typeface="Calibri" panose="020F0502020204030204" pitchFamily="34" charset="0"/>
              </a:rPr>
              <a:t> •  Помогайте подняться сбитым с ног.</a:t>
            </a:r>
            <a:endParaRPr lang="uk-UA" dirty="0">
              <a:latin typeface="Calibri" panose="020F0502020204030204" pitchFamily="34" charset="0"/>
            </a:endParaRPr>
          </a:p>
          <a:p>
            <a:pPr marL="0" indent="179388" algn="just" eaLnBrk="1" hangingPunct="1">
              <a:defRPr/>
            </a:pPr>
            <a:r>
              <a:rPr lang="ru-RU" dirty="0">
                <a:latin typeface="Calibri" panose="020F0502020204030204" pitchFamily="34" charset="0"/>
              </a:rPr>
              <a:t> •  Если сбили вас, встаньте на колено и, упираясь в пол руками, резко оттолкнитесь,  рывками выпрямляя тело.</a:t>
            </a:r>
            <a:endParaRPr lang="uk-UA" dirty="0">
              <a:latin typeface="Calibri" panose="020F0502020204030204" pitchFamily="34" charset="0"/>
            </a:endParaRPr>
          </a:p>
          <a:p>
            <a:pPr marL="0" indent="179388" algn="just" eaLnBrk="1" hangingPunct="1">
              <a:defRPr/>
            </a:pPr>
            <a:r>
              <a:rPr lang="ru-RU" dirty="0">
                <a:latin typeface="Calibri" panose="020F0502020204030204" pitchFamily="34" charset="0"/>
              </a:rPr>
              <a:t> </a:t>
            </a:r>
            <a:endParaRPr lang="ru-RU" dirty="0" smtClean="0">
              <a:latin typeface="Calibri" panose="020F0502020204030204" pitchFamily="34" charset="0"/>
            </a:endParaRPr>
          </a:p>
          <a:p>
            <a:pPr marL="0" indent="179388" algn="just" eaLnBrk="1" hangingPunct="1">
              <a:defRPr/>
            </a:pPr>
            <a:r>
              <a:rPr lang="ru-RU" b="1" u="sng" dirty="0" smtClean="0">
                <a:latin typeface="Calibri" panose="020F0502020204030204" pitchFamily="34" charset="0"/>
              </a:rPr>
              <a:t>ИТАК</a:t>
            </a:r>
            <a:r>
              <a:rPr lang="ru-RU" b="1" u="sng" dirty="0">
                <a:latin typeface="Calibri" panose="020F0502020204030204" pitchFamily="34" charset="0"/>
              </a:rPr>
              <a:t>, ПРЕЖДЕ ВСЕГО</a:t>
            </a:r>
            <a:r>
              <a:rPr lang="ru-RU" dirty="0">
                <a:latin typeface="Calibri" panose="020F0502020204030204" pitchFamily="34" charset="0"/>
              </a:rPr>
              <a:t>:</a:t>
            </a:r>
            <a:endParaRPr lang="uk-UA" dirty="0">
              <a:latin typeface="Calibri" panose="020F0502020204030204" pitchFamily="34" charset="0"/>
            </a:endParaRPr>
          </a:p>
          <a:p>
            <a:pPr marL="0" indent="179388" algn="just" eaLnBrk="1" hangingPunct="1">
              <a:defRPr/>
            </a:pPr>
            <a:r>
              <a:rPr lang="ru-RU" dirty="0" smtClean="0">
                <a:latin typeface="Calibri" panose="020F0502020204030204" pitchFamily="34" charset="0"/>
              </a:rPr>
              <a:t>Правильная </a:t>
            </a:r>
            <a:r>
              <a:rPr lang="ru-RU" dirty="0">
                <a:latin typeface="Calibri" panose="020F0502020204030204" pitchFamily="34" charset="0"/>
              </a:rPr>
              <a:t>организация действий по спасению и эвакуации людей напрямую зависит от предупреждения  возникновения паники и других негативных последствий беспорядочного поведения сотрудников при любых чрезвычайных ситуациях.</a:t>
            </a:r>
            <a:endParaRPr lang="uk-UA" dirty="0">
              <a:latin typeface="Calibri" panose="020F0502020204030204" pitchFamily="34" charset="0"/>
            </a:endParaRPr>
          </a:p>
          <a:p>
            <a:pPr eaLnBrk="1" fontAlgn="auto" hangingPunct="1">
              <a:spcAft>
                <a:spcPts val="0"/>
              </a:spcAft>
              <a:buFont typeface="Arial" pitchFamily="34" charset="0"/>
              <a:buNone/>
              <a:defRPr/>
            </a:pPr>
            <a:endParaRPr lang="uk-UA" dirty="0"/>
          </a:p>
        </p:txBody>
      </p:sp>
      <p:sp>
        <p:nvSpPr>
          <p:cNvPr id="47108" name="Номер слайда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8FC3CD0D-F809-433A-A285-719D05C6E464}" type="slidenum">
              <a:rPr lang="en-US" smtClean="0">
                <a:latin typeface="Arial" charset="0"/>
                <a:cs typeface="Arial" charset="0"/>
              </a:rPr>
              <a:pPr fontAlgn="base">
                <a:spcBef>
                  <a:spcPct val="0"/>
                </a:spcBef>
                <a:spcAft>
                  <a:spcPct val="0"/>
                </a:spcAft>
              </a:pPr>
              <a:t>6</a:t>
            </a:fld>
            <a:endParaRPr lang="en-US" smtClean="0">
              <a:latin typeface="Arial" charset="0"/>
              <a:cs typeface="Arial" charset="0"/>
            </a:endParaRPr>
          </a:p>
        </p:txBody>
      </p:sp>
      <p:pic>
        <p:nvPicPr>
          <p:cNvPr id="47109" name="Picture 2" descr="C:\Users\KhmilenkoMA\Pictures\Новая папка\0_8424b_f253c8e0_XL.jpg"/>
          <p:cNvPicPr>
            <a:picLocks noChangeAspect="1" noChangeArrowheads="1"/>
          </p:cNvPicPr>
          <p:nvPr/>
        </p:nvPicPr>
        <p:blipFill>
          <a:blip r:embed="rId2"/>
          <a:srcRect/>
          <a:stretch>
            <a:fillRect/>
          </a:stretch>
        </p:blipFill>
        <p:spPr bwMode="auto">
          <a:xfrm>
            <a:off x="100013" y="4470400"/>
            <a:ext cx="3182937" cy="2387600"/>
          </a:xfrm>
          <a:prstGeom prst="rect">
            <a:avLst/>
          </a:prstGeom>
          <a:noFill/>
          <a:ln w="9525">
            <a:noFill/>
            <a:miter lim="800000"/>
            <a:headEnd/>
            <a:tailEnd/>
          </a:ln>
        </p:spPr>
      </p:pic>
      <p:pic>
        <p:nvPicPr>
          <p:cNvPr id="47110" name="Picture 3"/>
          <p:cNvPicPr>
            <a:picLocks noChangeAspect="1" noChangeArrowheads="1"/>
          </p:cNvPicPr>
          <p:nvPr/>
        </p:nvPicPr>
        <p:blipFill>
          <a:blip r:embed="rId3"/>
          <a:srcRect/>
          <a:stretch>
            <a:fillRect/>
          </a:stretch>
        </p:blipFill>
        <p:spPr bwMode="auto">
          <a:xfrm>
            <a:off x="3284538" y="4470400"/>
            <a:ext cx="3259137"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100013" y="119063"/>
            <a:ext cx="8793162" cy="508000"/>
          </a:xfrm>
        </p:spPr>
        <p:txBody>
          <a:bodyPr/>
          <a:lstStyle/>
          <a:p>
            <a:pPr eaLnBrk="1" hangingPunct="1">
              <a:defRPr/>
            </a:pPr>
            <a:r>
              <a:rPr lang="ru-RU" dirty="0" smtClean="0"/>
              <a:t>Основные требования к путям эвакуации</a:t>
            </a:r>
            <a:endParaRPr lang="ru-RU" dirty="0"/>
          </a:p>
        </p:txBody>
      </p:sp>
      <p:sp>
        <p:nvSpPr>
          <p:cNvPr id="3" name="Объект 2"/>
          <p:cNvSpPr>
            <a:spLocks noGrp="1"/>
          </p:cNvSpPr>
          <p:nvPr>
            <p:ph idx="1"/>
          </p:nvPr>
        </p:nvSpPr>
        <p:spPr>
          <a:xfrm>
            <a:off x="100013" y="773113"/>
            <a:ext cx="8793162" cy="5451475"/>
          </a:xfrm>
        </p:spPr>
        <p:txBody>
          <a:bodyPr/>
          <a:lstStyle/>
          <a:p>
            <a:pPr eaLnBrk="1" hangingPunct="1">
              <a:defRPr/>
            </a:pPr>
            <a:r>
              <a:rPr lang="ru-RU" dirty="0" smtClean="0"/>
              <a:t>- Пути эвакуации  и выходы </a:t>
            </a:r>
            <a:r>
              <a:rPr lang="ru-RU" b="1" dirty="0" smtClean="0"/>
              <a:t>должны содержаться свободными</a:t>
            </a:r>
            <a:r>
              <a:rPr lang="ru-RU" dirty="0" smtClean="0"/>
              <a:t>, не загромождаться и в случае пожара обеспечить безопасность во время эвакуации всех людей, которые пребывают в помещениях зданий и сооружений.</a:t>
            </a:r>
          </a:p>
          <a:p>
            <a:pPr marL="285750" indent="-285750" eaLnBrk="1" hangingPunct="1">
              <a:buFontTx/>
              <a:buChar char="-"/>
              <a:defRPr/>
            </a:pPr>
            <a:r>
              <a:rPr lang="ru-RU" dirty="0" smtClean="0"/>
              <a:t>Двери на путях эвакуации должны открываться в направлении выхода из здания.</a:t>
            </a:r>
          </a:p>
          <a:p>
            <a:pPr marL="285750" indent="-285750" eaLnBrk="1" hangingPunct="1">
              <a:buFontTx/>
              <a:buChar char="-"/>
              <a:defRPr/>
            </a:pPr>
            <a:r>
              <a:rPr lang="ru-RU" dirty="0" smtClean="0"/>
              <a:t>Лестничные марши и площадки лестничных клеток должны иметь исправное ограждение с поручнями, которые не должны уменьшать установленную нормами ширину прохода.</a:t>
            </a:r>
          </a:p>
          <a:p>
            <a:pPr marL="285750" indent="-285750" eaLnBrk="1" hangingPunct="1">
              <a:buFontTx/>
              <a:buChar char="-"/>
              <a:defRPr/>
            </a:pPr>
            <a:r>
              <a:rPr lang="ru-RU" b="1" dirty="0" smtClean="0"/>
              <a:t>Не допускается</a:t>
            </a:r>
            <a:r>
              <a:rPr lang="ru-RU" dirty="0" smtClean="0"/>
              <a:t>:</a:t>
            </a:r>
          </a:p>
          <a:p>
            <a:pPr marL="285750" indent="-285750" eaLnBrk="1" hangingPunct="1">
              <a:buFontTx/>
              <a:buChar char="-"/>
              <a:defRPr/>
            </a:pPr>
            <a:r>
              <a:rPr lang="ru-RU" dirty="0" smtClean="0"/>
              <a:t>Применение на путях эвакуации горючих материалов для облицовки стен и потолка а так же ступеней и площадок лестничных клеток</a:t>
            </a:r>
          </a:p>
          <a:p>
            <a:pPr marL="285750" indent="-285750" eaLnBrk="1" hangingPunct="1">
              <a:buFontTx/>
              <a:buChar char="-"/>
              <a:defRPr/>
            </a:pPr>
            <a:r>
              <a:rPr lang="ru-RU" dirty="0" smtClean="0"/>
              <a:t>Забивать, заваривать, закрывать на навесные замки, болтовые соединения внешние эвакуационные двери зданий</a:t>
            </a:r>
          </a:p>
          <a:p>
            <a:pPr marL="285750" indent="-285750" eaLnBrk="1" hangingPunct="1">
              <a:buFontTx/>
              <a:buChar char="-"/>
              <a:defRPr/>
            </a:pPr>
            <a:r>
              <a:rPr lang="ru-RU" dirty="0" smtClean="0"/>
              <a:t>снимать устройства для </a:t>
            </a:r>
            <a:r>
              <a:rPr lang="ru-RU" dirty="0" err="1" smtClean="0"/>
              <a:t>самозакрывания</a:t>
            </a:r>
            <a:r>
              <a:rPr lang="ru-RU" dirty="0" smtClean="0"/>
              <a:t> дверей</a:t>
            </a:r>
            <a:endParaRPr lang="en-US" dirty="0" smtClean="0"/>
          </a:p>
          <a:p>
            <a:pPr marL="285750" indent="-285750" eaLnBrk="1" hangingPunct="1">
              <a:buFontTx/>
              <a:buChar char="-"/>
              <a:defRPr/>
            </a:pPr>
            <a:r>
              <a:rPr lang="ru-RU" dirty="0" smtClean="0"/>
              <a:t>Устраивать на путях эвакуации пороги, выступы, турникеты, раздвижные, подъемные, вращающиеся двери, другие устройства, мешающие свободной эвакуации людей</a:t>
            </a:r>
          </a:p>
          <a:p>
            <a:pPr marL="285750" indent="-285750" eaLnBrk="1" hangingPunct="1">
              <a:buFontTx/>
              <a:buChar char="-"/>
              <a:defRPr/>
            </a:pPr>
            <a:r>
              <a:rPr lang="ru-RU" dirty="0" smtClean="0"/>
              <a:t>Захламлять пути эвакуации (коридоры, проходы, лестничные марши и площадки, вестибюли, </a:t>
            </a:r>
            <a:r>
              <a:rPr lang="ru-RU" dirty="0" err="1" smtClean="0"/>
              <a:t>холы</a:t>
            </a:r>
            <a:r>
              <a:rPr lang="ru-RU" dirty="0" smtClean="0"/>
              <a:t>, тамбуры ) мебелью. Оборудованием, разными материалами и готовой продукцией даже если они не изменяют нормативную ширину.</a:t>
            </a:r>
          </a:p>
          <a:p>
            <a:pPr marL="285750" indent="-285750" eaLnBrk="1" hangingPunct="1">
              <a:buFontTx/>
              <a:buChar char="-"/>
              <a:defRPr/>
            </a:pPr>
            <a:endParaRPr lang="ru-RU" dirty="0"/>
          </a:p>
        </p:txBody>
      </p:sp>
      <p:sp>
        <p:nvSpPr>
          <p:cNvPr id="48132" name="Номер слайда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8F1D38F5-75F7-448E-87DB-4FFD2BB3327F}" type="slidenum">
              <a:rPr lang="en-US" smtClean="0">
                <a:latin typeface="Arial" charset="0"/>
                <a:cs typeface="Arial" charset="0"/>
              </a:rPr>
              <a:pPr fontAlgn="base">
                <a:spcBef>
                  <a:spcPct val="0"/>
                </a:spcBef>
                <a:spcAft>
                  <a:spcPct val="0"/>
                </a:spcAft>
              </a:pPr>
              <a:t>7</a:t>
            </a:fld>
            <a:endParaRPr lang="en-US" smtClean="0">
              <a:latin typeface="Arial" charset="0"/>
              <a:cs typeface="Arial" charset="0"/>
            </a:endParaRPr>
          </a:p>
        </p:txBody>
      </p:sp>
      <p:sp>
        <p:nvSpPr>
          <p:cNvPr id="5" name="Стрелка вправо 4"/>
          <p:cNvSpPr/>
          <p:nvPr/>
        </p:nvSpPr>
        <p:spPr>
          <a:xfrm>
            <a:off x="100013" y="5913438"/>
            <a:ext cx="4632325" cy="1136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Стрелка вправо 5"/>
          <p:cNvSpPr/>
          <p:nvPr/>
        </p:nvSpPr>
        <p:spPr>
          <a:xfrm rot="10800000">
            <a:off x="4481513" y="5551488"/>
            <a:ext cx="4352925" cy="13065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54" name="Заголовок 1"/>
          <p:cNvSpPr>
            <a:spLocks noGrp="1"/>
          </p:cNvSpPr>
          <p:nvPr>
            <p:ph type="title"/>
          </p:nvPr>
        </p:nvSpPr>
        <p:spPr bwMode="auto">
          <a:xfrm>
            <a:off x="100013" y="119063"/>
            <a:ext cx="8793162" cy="508000"/>
          </a:xfrm>
          <a:noFill/>
          <a:ln>
            <a:miter lim="800000"/>
            <a:headEnd/>
            <a:tailEnd/>
          </a:ln>
        </p:spPr>
        <p:txBody>
          <a:bodyPr vert="horz" wrap="square" lIns="91440" tIns="45720" rIns="91440" bIns="45720" numCol="1" anchor="t" anchorCtr="0" compatLnSpc="1">
            <a:prstTxWarp prst="textNoShape">
              <a:avLst/>
            </a:prstTxWarp>
          </a:bodyPr>
          <a:lstStyle/>
          <a:p>
            <a:pPr marL="185738" indent="-185738" algn="ctr" defTabSz="812800" eaLnBrk="1" hangingPunct="1"/>
            <a:r>
              <a:rPr lang="ru-RU" sz="2000" cap="none" smtClean="0">
                <a:latin typeface="Calibri" pitchFamily="34" charset="0"/>
              </a:rPr>
              <a:t>3. ДЕЙСТВИЯ ВО ВРЕМЯ ПОЖАРА</a:t>
            </a:r>
          </a:p>
        </p:txBody>
      </p:sp>
      <p:sp>
        <p:nvSpPr>
          <p:cNvPr id="3" name="Объект 2"/>
          <p:cNvSpPr>
            <a:spLocks noGrp="1"/>
          </p:cNvSpPr>
          <p:nvPr>
            <p:ph idx="1"/>
          </p:nvPr>
        </p:nvSpPr>
        <p:spPr>
          <a:xfrm>
            <a:off x="100013" y="773113"/>
            <a:ext cx="8878887" cy="5451475"/>
          </a:xfrm>
        </p:spPr>
        <p:txBody>
          <a:bodyPr vert="horz" wrap="square" lIns="91440" tIns="45720" rIns="91440" bIns="45720" numCol="1" anchor="t" anchorCtr="0" compatLnSpc="1">
            <a:prstTxWarp prst="textNoShape">
              <a:avLst/>
            </a:prstTxWarp>
          </a:bodyPr>
          <a:lstStyle/>
          <a:p>
            <a:pPr marL="0" indent="90488" algn="just" eaLnBrk="1" hangingPunct="1">
              <a:spcBef>
                <a:spcPts val="0"/>
              </a:spcBef>
              <a:defRPr/>
            </a:pPr>
            <a:r>
              <a:rPr lang="ru-RU" dirty="0">
                <a:latin typeface="Calibri" panose="020F0502020204030204" pitchFamily="34" charset="0"/>
              </a:rPr>
              <a:t>Для обеспечения быстрой и безопасной эвакуации людей в зданиях и сооружениях (кроме жилых домов) при единовременном нахождении на этаже более 10 человек должны быть разработаны и вывешены планы (схемы) эвакуации людей в случае пожара. План эвакуации должен состоять из текстовой и графической части, определяющей действия персонала по обеспечению безопасной и быстрой эвакуации людей.</a:t>
            </a:r>
            <a:endParaRPr lang="uk-UA" dirty="0">
              <a:latin typeface="Calibri" panose="020F0502020204030204" pitchFamily="34" charset="0"/>
            </a:endParaRPr>
          </a:p>
          <a:p>
            <a:pPr marL="0" indent="90488" algn="just" eaLnBrk="1" hangingPunct="1">
              <a:spcBef>
                <a:spcPts val="0"/>
              </a:spcBef>
              <a:defRPr/>
            </a:pPr>
            <a:r>
              <a:rPr lang="ru-RU" dirty="0">
                <a:latin typeface="Calibri" panose="020F0502020204030204" pitchFamily="34" charset="0"/>
              </a:rPr>
              <a:t>Основной путь эвакуации на плане указывается сплошной линией, а запасной - пунктирной линией зелёного цвета.</a:t>
            </a:r>
            <a:endParaRPr lang="uk-UA" dirty="0">
              <a:latin typeface="Calibri" panose="020F0502020204030204" pitchFamily="34" charset="0"/>
            </a:endParaRPr>
          </a:p>
          <a:p>
            <a:pPr marL="0" indent="90488" algn="just" eaLnBrk="1" hangingPunct="1">
              <a:spcBef>
                <a:spcPts val="0"/>
              </a:spcBef>
              <a:defRPr/>
            </a:pPr>
            <a:r>
              <a:rPr lang="ru-RU" dirty="0">
                <a:latin typeface="Calibri" panose="020F0502020204030204" pitchFamily="34" charset="0"/>
              </a:rPr>
              <a:t>Основной путь эвакуации на этаже указывается в направлении незадымляемых лестничных клеток, а также лестниц, ведущих с данного этажа на 1 этаж здания в вестибюль или непосредственно наружу. </a:t>
            </a:r>
            <a:endParaRPr lang="uk-UA" dirty="0">
              <a:latin typeface="Calibri" panose="020F0502020204030204" pitchFamily="34" charset="0"/>
            </a:endParaRPr>
          </a:p>
          <a:p>
            <a:pPr marL="0" indent="90488" algn="just" eaLnBrk="1" hangingPunct="1">
              <a:spcBef>
                <a:spcPts val="0"/>
              </a:spcBef>
              <a:defRPr/>
            </a:pPr>
            <a:r>
              <a:rPr lang="ru-RU" dirty="0">
                <a:latin typeface="Calibri" panose="020F0502020204030204" pitchFamily="34" charset="0"/>
              </a:rPr>
              <a:t> На плане этажа с помощью символов указывается место размещения</a:t>
            </a:r>
            <a:r>
              <a:rPr lang="ru-RU" dirty="0" smtClean="0">
                <a:latin typeface="Calibri" panose="020F0502020204030204" pitchFamily="34" charset="0"/>
              </a:rPr>
              <a:t>:</a:t>
            </a:r>
          </a:p>
          <a:p>
            <a:pPr marL="0" indent="90488" algn="just" eaLnBrk="1" hangingPunct="1">
              <a:spcBef>
                <a:spcPts val="0"/>
              </a:spcBef>
              <a:defRPr/>
            </a:pPr>
            <a:r>
              <a:rPr lang="ru-RU" dirty="0" smtClean="0">
                <a:latin typeface="Calibri" panose="020F0502020204030204" pitchFamily="34" charset="0"/>
              </a:rPr>
              <a:t>– </a:t>
            </a:r>
            <a:r>
              <a:rPr lang="ru-RU" dirty="0">
                <a:latin typeface="Calibri" panose="020F0502020204030204" pitchFamily="34" charset="0"/>
              </a:rPr>
              <a:t>плана эвакуации</a:t>
            </a:r>
            <a:r>
              <a:rPr lang="ru-RU" dirty="0" smtClean="0">
                <a:latin typeface="Calibri" panose="020F0502020204030204" pitchFamily="34" charset="0"/>
              </a:rPr>
              <a:t>;</a:t>
            </a:r>
          </a:p>
          <a:p>
            <a:pPr marL="0" indent="90488" algn="just" eaLnBrk="1" hangingPunct="1">
              <a:spcBef>
                <a:spcPts val="0"/>
              </a:spcBef>
              <a:defRPr/>
            </a:pPr>
            <a:r>
              <a:rPr lang="ru-RU" dirty="0" smtClean="0">
                <a:latin typeface="Calibri" panose="020F0502020204030204" pitchFamily="34" charset="0"/>
              </a:rPr>
              <a:t>– </a:t>
            </a:r>
            <a:r>
              <a:rPr lang="ru-RU" dirty="0">
                <a:latin typeface="Calibri" panose="020F0502020204030204" pitchFamily="34" charset="0"/>
              </a:rPr>
              <a:t>ручных пожарных извещателей</a:t>
            </a:r>
            <a:r>
              <a:rPr lang="ru-RU" dirty="0" smtClean="0">
                <a:latin typeface="Calibri" panose="020F0502020204030204" pitchFamily="34" charset="0"/>
              </a:rPr>
              <a:t>;</a:t>
            </a:r>
          </a:p>
          <a:p>
            <a:pPr marL="0" indent="90488" algn="just" eaLnBrk="1" hangingPunct="1">
              <a:spcBef>
                <a:spcPts val="0"/>
              </a:spcBef>
              <a:defRPr/>
            </a:pPr>
            <a:r>
              <a:rPr lang="ru-RU" dirty="0" smtClean="0">
                <a:latin typeface="Calibri" panose="020F0502020204030204" pitchFamily="34" charset="0"/>
              </a:rPr>
              <a:t>– </a:t>
            </a:r>
            <a:r>
              <a:rPr lang="ru-RU" dirty="0">
                <a:latin typeface="Calibri" panose="020F0502020204030204" pitchFamily="34" charset="0"/>
              </a:rPr>
              <a:t>телефонов, по которым можно сообщить в пожарную охрану</a:t>
            </a:r>
            <a:r>
              <a:rPr lang="ru-RU" dirty="0" smtClean="0">
                <a:latin typeface="Calibri" panose="020F0502020204030204" pitchFamily="34" charset="0"/>
              </a:rPr>
              <a:t>;</a:t>
            </a:r>
          </a:p>
          <a:p>
            <a:pPr marL="0" indent="90488" algn="just" eaLnBrk="1" hangingPunct="1">
              <a:spcBef>
                <a:spcPts val="0"/>
              </a:spcBef>
              <a:defRPr/>
            </a:pPr>
            <a:r>
              <a:rPr lang="ru-RU" dirty="0" smtClean="0">
                <a:latin typeface="Calibri" panose="020F0502020204030204" pitchFamily="34" charset="0"/>
              </a:rPr>
              <a:t>– </a:t>
            </a:r>
            <a:r>
              <a:rPr lang="ru-RU" dirty="0">
                <a:latin typeface="Calibri" panose="020F0502020204030204" pitchFamily="34" charset="0"/>
              </a:rPr>
              <a:t>огнетушителей</a:t>
            </a:r>
            <a:r>
              <a:rPr lang="ru-RU" dirty="0" smtClean="0">
                <a:latin typeface="Calibri" panose="020F0502020204030204" pitchFamily="34" charset="0"/>
              </a:rPr>
              <a:t>;</a:t>
            </a:r>
          </a:p>
          <a:p>
            <a:pPr marL="0" indent="90488" algn="just" eaLnBrk="1" hangingPunct="1">
              <a:spcBef>
                <a:spcPts val="0"/>
              </a:spcBef>
              <a:defRPr/>
            </a:pPr>
            <a:r>
              <a:rPr lang="ru-RU" dirty="0" smtClean="0">
                <a:latin typeface="Calibri" panose="020F0502020204030204" pitchFamily="34" charset="0"/>
              </a:rPr>
              <a:t>– </a:t>
            </a:r>
            <a:r>
              <a:rPr lang="ru-RU" dirty="0">
                <a:latin typeface="Calibri" panose="020F0502020204030204" pitchFamily="34" charset="0"/>
              </a:rPr>
              <a:t>пожарных </a:t>
            </a:r>
            <a:r>
              <a:rPr lang="ru-RU" dirty="0" smtClean="0">
                <a:latin typeface="Calibri" panose="020F0502020204030204" pitchFamily="34" charset="0"/>
              </a:rPr>
              <a:t>кранов.</a:t>
            </a:r>
          </a:p>
          <a:p>
            <a:pPr marL="0" indent="90488" algn="just" eaLnBrk="1" hangingPunct="1">
              <a:spcBef>
                <a:spcPts val="0"/>
              </a:spcBef>
              <a:defRPr/>
            </a:pPr>
            <a:r>
              <a:rPr lang="ru-RU" b="1" dirty="0" smtClean="0">
                <a:latin typeface="Calibri" panose="020F0502020204030204" pitchFamily="34" charset="0"/>
              </a:rPr>
              <a:t>С данным планом необходимо ознакомиться заблаговременно.</a:t>
            </a:r>
          </a:p>
          <a:p>
            <a:pPr marL="0" indent="179388" algn="just" eaLnBrk="1" hangingPunct="1">
              <a:spcBef>
                <a:spcPts val="0"/>
              </a:spcBef>
              <a:defRPr/>
            </a:pPr>
            <a:r>
              <a:rPr lang="ru-RU" dirty="0">
                <a:latin typeface="Calibri" panose="020F0502020204030204" pitchFamily="34" charset="0"/>
              </a:rPr>
              <a:t>Также для указания путей эвакуации </a:t>
            </a:r>
            <a:r>
              <a:rPr lang="ru-RU" dirty="0" smtClean="0">
                <a:latin typeface="Calibri" panose="020F0502020204030204" pitchFamily="34" charset="0"/>
              </a:rPr>
              <a:t>используются</a:t>
            </a:r>
          </a:p>
          <a:p>
            <a:pPr marL="0" indent="179388" algn="just" eaLnBrk="1" hangingPunct="1">
              <a:spcBef>
                <a:spcPts val="0"/>
              </a:spcBef>
              <a:defRPr/>
            </a:pPr>
            <a:r>
              <a:rPr lang="ru-RU" dirty="0" smtClean="0">
                <a:latin typeface="Calibri" panose="020F0502020204030204" pitchFamily="34" charset="0"/>
              </a:rPr>
              <a:t> специальные </a:t>
            </a:r>
            <a:r>
              <a:rPr lang="ru-RU" dirty="0">
                <a:latin typeface="Calibri" panose="020F0502020204030204" pitchFamily="34" charset="0"/>
              </a:rPr>
              <a:t>знаки</a:t>
            </a:r>
            <a:r>
              <a:rPr lang="ru-RU" dirty="0" smtClean="0">
                <a:latin typeface="Arial" charset="0"/>
                <a:cs typeface="Arial" charset="0"/>
              </a:rPr>
              <a:t>. </a:t>
            </a:r>
            <a:endParaRPr lang="uk-UA" dirty="0" smtClean="0">
              <a:latin typeface="Arial" charset="0"/>
              <a:cs typeface="Arial" charset="0"/>
            </a:endParaRPr>
          </a:p>
        </p:txBody>
      </p:sp>
      <p:sp>
        <p:nvSpPr>
          <p:cNvPr id="49156" name="Номер слайда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7A71A0B7-8B19-441F-A6C8-F3D4A71E79FB}" type="slidenum">
              <a:rPr lang="en-US" smtClean="0">
                <a:latin typeface="Arial" charset="0"/>
                <a:cs typeface="Arial" charset="0"/>
              </a:rPr>
              <a:pPr fontAlgn="base">
                <a:spcBef>
                  <a:spcPct val="0"/>
                </a:spcBef>
                <a:spcAft>
                  <a:spcPct val="0"/>
                </a:spcAft>
              </a:pPr>
              <a:t>8</a:t>
            </a:fld>
            <a:endParaRPr lang="en-US" smtClean="0">
              <a:latin typeface="Arial" charset="0"/>
              <a:cs typeface="Arial" charset="0"/>
            </a:endParaRPr>
          </a:p>
        </p:txBody>
      </p:sp>
      <p:pic>
        <p:nvPicPr>
          <p:cNvPr id="49157" name="Picture 2" descr="C:\Users\KhmilenkoMA\Pictures\Новая папка\prod-16621-4c21a77e54e0f.jpg"/>
          <p:cNvPicPr>
            <a:picLocks noChangeAspect="1" noChangeArrowheads="1"/>
          </p:cNvPicPr>
          <p:nvPr/>
        </p:nvPicPr>
        <p:blipFill>
          <a:blip r:embed="rId2"/>
          <a:srcRect/>
          <a:stretch>
            <a:fillRect/>
          </a:stretch>
        </p:blipFill>
        <p:spPr bwMode="auto">
          <a:xfrm>
            <a:off x="5329238" y="3041650"/>
            <a:ext cx="3613150" cy="2581275"/>
          </a:xfrm>
          <a:prstGeom prst="rect">
            <a:avLst/>
          </a:prstGeom>
          <a:noFill/>
          <a:ln w="9525">
            <a:noFill/>
            <a:miter lim="800000"/>
            <a:headEnd/>
            <a:tailEnd/>
          </a:ln>
        </p:spPr>
      </p:pic>
      <p:pic>
        <p:nvPicPr>
          <p:cNvPr id="49158" name="Picture 3" descr="C:\Users\KhmilenkoMA\Pictures\Новая папка\табличка_enl[1].jpg"/>
          <p:cNvPicPr>
            <a:picLocks noChangeAspect="1" noChangeArrowheads="1"/>
          </p:cNvPicPr>
          <p:nvPr/>
        </p:nvPicPr>
        <p:blipFill>
          <a:blip r:embed="rId3"/>
          <a:srcRect/>
          <a:stretch>
            <a:fillRect/>
          </a:stretch>
        </p:blipFill>
        <p:spPr bwMode="auto">
          <a:xfrm>
            <a:off x="100013" y="4486275"/>
            <a:ext cx="2817812" cy="2335213"/>
          </a:xfrm>
          <a:prstGeom prst="rect">
            <a:avLst/>
          </a:prstGeom>
          <a:noFill/>
          <a:ln w="9525">
            <a:noFill/>
            <a:miter lim="800000"/>
            <a:headEnd/>
            <a:tailEnd/>
          </a:ln>
        </p:spPr>
      </p:pic>
      <p:sp>
        <p:nvSpPr>
          <p:cNvPr id="4" name="Блок-схема: узел 3"/>
          <p:cNvSpPr/>
          <p:nvPr/>
        </p:nvSpPr>
        <p:spPr>
          <a:xfrm>
            <a:off x="3073400" y="4629150"/>
            <a:ext cx="2100263" cy="1893888"/>
          </a:xfrm>
          <a:prstGeom prst="flowChartConnector">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693738"/>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78" name="Rectangle 5"/>
          <p:cNvSpPr>
            <a:spLocks noGrp="1" noChangeArrowheads="1"/>
          </p:cNvSpPr>
          <p:nvPr>
            <p:ph type="title"/>
          </p:nvPr>
        </p:nvSpPr>
        <p:spPr bwMode="auto">
          <a:xfrm>
            <a:off x="457200" y="42863"/>
            <a:ext cx="8229600" cy="461962"/>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ru-RU" sz="2000" cap="none" smtClean="0">
                <a:latin typeface="Calibri" pitchFamily="34" charset="0"/>
              </a:rPr>
              <a:t>3. ДЕЙСТВИЯ ВО ВРЕМЯ ПОЖАРА</a:t>
            </a:r>
            <a:endParaRPr lang="ru-RU" sz="2000" cap="none" smtClean="0">
              <a:latin typeface="Arial" charset="0"/>
            </a:endParaRPr>
          </a:p>
        </p:txBody>
      </p:sp>
      <p:sp>
        <p:nvSpPr>
          <p:cNvPr id="63494" name="Rectangle 6"/>
          <p:cNvSpPr>
            <a:spLocks noGrp="1" noChangeArrowheads="1"/>
          </p:cNvSpPr>
          <p:nvPr>
            <p:ph idx="1"/>
          </p:nvPr>
        </p:nvSpPr>
        <p:spPr bwMode="auto">
          <a:xfrm>
            <a:off x="152400" y="749300"/>
            <a:ext cx="8775700" cy="5651500"/>
          </a:xfrm>
          <a:ln>
            <a:miter lim="800000"/>
            <a:headEnd/>
            <a:tailEnd/>
          </a:ln>
        </p:spPr>
        <p:txBody>
          <a:bodyPr vert="horz" wrap="square" lIns="91440" tIns="45720" rIns="91440" bIns="45720" numCol="1" anchor="t" anchorCtr="0" compatLnSpc="1">
            <a:prstTxWarp prst="textNoShape">
              <a:avLst/>
            </a:prstTxWarp>
          </a:bodyPr>
          <a:lstStyle/>
          <a:p>
            <a:pPr algn="just" eaLnBrk="1" hangingPunct="1">
              <a:defRPr/>
            </a:pPr>
            <a:r>
              <a:rPr lang="ru-RU" b="1" dirty="0">
                <a:latin typeface="Calibri" panose="020F0502020204030204" pitchFamily="34" charset="0"/>
              </a:rPr>
              <a:t>В случае обнаружения пожара (признаков горения) каждый сотрудник обязан: </a:t>
            </a:r>
            <a:endParaRPr lang="uk-UA" b="1" dirty="0">
              <a:latin typeface="Calibri" panose="020F0502020204030204" pitchFamily="34" charset="0"/>
            </a:endParaRPr>
          </a:p>
          <a:p>
            <a:pPr marL="0" indent="0" algn="just" eaLnBrk="1" hangingPunct="1">
              <a:defRPr/>
            </a:pPr>
            <a:r>
              <a:rPr lang="ru-RU" b="1" dirty="0" smtClean="0">
                <a:latin typeface="Calibri" panose="020F0502020204030204" pitchFamily="34" charset="0"/>
              </a:rPr>
              <a:t>1.</a:t>
            </a:r>
            <a:r>
              <a:rPr lang="ru-RU" dirty="0" smtClean="0">
                <a:latin typeface="Calibri" panose="020F0502020204030204" pitchFamily="34" charset="0"/>
              </a:rPr>
              <a:t> Немедленно </a:t>
            </a:r>
            <a:r>
              <a:rPr lang="ru-RU" dirty="0">
                <a:latin typeface="Calibri" panose="020F0502020204030204" pitchFamily="34" charset="0"/>
              </a:rPr>
              <a:t>вызвать пожарную охрану по телефону «101». При этом необходимо назвать адрес объекта, указать количество этажей здания, место возникновения пожара, обстановку на пожаре, наличие людей, а также сообщить свою фамилию. Первоочередность этого действия не вызывает сомнения, т.к. чем быстрее прибудет пожарная помощь, тем успешнее будет ликвидирован пожар и быстрее оказана помощь людям, находящимся в опасности</a:t>
            </a:r>
            <a:r>
              <a:rPr lang="ru-RU" dirty="0" smtClean="0">
                <a:latin typeface="Calibri" panose="020F0502020204030204" pitchFamily="34" charset="0"/>
              </a:rPr>
              <a:t>.</a:t>
            </a:r>
          </a:p>
          <a:p>
            <a:pPr marL="0" indent="177800" algn="just" eaLnBrk="1" hangingPunct="1">
              <a:buFontTx/>
              <a:buChar char="-"/>
              <a:defRPr/>
            </a:pPr>
            <a:endParaRPr lang="ru-RU" dirty="0" smtClean="0">
              <a:latin typeface="Calibri" panose="020F0502020204030204" pitchFamily="34" charset="0"/>
            </a:endParaRPr>
          </a:p>
          <a:p>
            <a:pPr marL="285750" indent="-285750" algn="just" eaLnBrk="1" hangingPunct="1">
              <a:buFontTx/>
              <a:buChar char="-"/>
              <a:defRPr/>
            </a:pPr>
            <a:endParaRPr lang="uk-UA" dirty="0">
              <a:latin typeface="Calibri" panose="020F0502020204030204" pitchFamily="34" charset="0"/>
            </a:endParaRPr>
          </a:p>
          <a:p>
            <a:pPr algn="just" eaLnBrk="1" hangingPunct="1">
              <a:defRPr/>
            </a:pPr>
            <a:endParaRPr lang="ru-RU" dirty="0" smtClean="0">
              <a:latin typeface="Calibri" panose="020F0502020204030204" pitchFamily="34" charset="0"/>
            </a:endParaRPr>
          </a:p>
          <a:p>
            <a:pPr algn="just" eaLnBrk="1" hangingPunct="1">
              <a:defRPr/>
            </a:pPr>
            <a:endParaRPr lang="ru-RU" dirty="0">
              <a:latin typeface="Calibri" panose="020F0502020204030204" pitchFamily="34" charset="0"/>
            </a:endParaRPr>
          </a:p>
          <a:p>
            <a:pPr marL="0" indent="0" algn="just" eaLnBrk="1" hangingPunct="1">
              <a:defRPr/>
            </a:pPr>
            <a:r>
              <a:rPr lang="ru-RU" b="1" dirty="0" smtClean="0">
                <a:latin typeface="Calibri" panose="020F0502020204030204" pitchFamily="34" charset="0"/>
              </a:rPr>
              <a:t>2.</a:t>
            </a:r>
            <a:r>
              <a:rPr lang="ru-RU" dirty="0" smtClean="0">
                <a:latin typeface="Calibri" panose="020F0502020204030204" pitchFamily="34" charset="0"/>
              </a:rPr>
              <a:t> Организовать </a:t>
            </a:r>
            <a:r>
              <a:rPr lang="ru-RU" dirty="0">
                <a:latin typeface="Calibri" panose="020F0502020204030204" pitchFamily="34" charset="0"/>
              </a:rPr>
              <a:t>оповещение об этом всех находящихся в здании людей, независимо от размеров и места пожара или загорания, равно как и при обнаружении хотя бы малейших признаков горения (дыма, запаха гари). Для оповещения людей о пожаре могут быть использованы внутренняя телефонная и радиотрансляционная сети, специально смонтированные сети вещания, звонки и другие звуковые сигналы. (порядок оповещения должен быть определен руководителем объекта</a:t>
            </a:r>
            <a:r>
              <a:rPr lang="ru-RU" dirty="0" smtClean="0">
                <a:latin typeface="Calibri" panose="020F0502020204030204" pitchFamily="34" charset="0"/>
              </a:rPr>
              <a:t>).</a:t>
            </a:r>
            <a:endParaRPr lang="ru-RU" dirty="0">
              <a:latin typeface="Calibri" panose="020F0502020204030204" pitchFamily="34" charset="0"/>
            </a:endParaRPr>
          </a:p>
          <a:p>
            <a:pPr marL="0" indent="177800" algn="just" eaLnBrk="1" hangingPunct="1">
              <a:buFontTx/>
              <a:buChar char="-"/>
              <a:defRPr/>
            </a:pPr>
            <a:endParaRPr lang="uk-UA" dirty="0">
              <a:latin typeface="Calibri" panose="020F0502020204030204" pitchFamily="34" charset="0"/>
            </a:endParaRPr>
          </a:p>
          <a:p>
            <a:pPr algn="just" eaLnBrk="1" hangingPunct="1">
              <a:defRPr/>
            </a:pPr>
            <a:endParaRPr lang="ru-RU" dirty="0" smtClean="0">
              <a:latin typeface="Calibri" panose="020F0502020204030204" pitchFamily="34" charset="0"/>
            </a:endParaRPr>
          </a:p>
          <a:p>
            <a:pPr algn="just" eaLnBrk="1" hangingPunct="1">
              <a:defRPr/>
            </a:pPr>
            <a:endParaRPr lang="ru-RU" dirty="0">
              <a:latin typeface="Calibri" panose="020F0502020204030204" pitchFamily="34" charset="0"/>
            </a:endParaRPr>
          </a:p>
          <a:p>
            <a:pPr algn="just" eaLnBrk="1" hangingPunct="1">
              <a:defRPr/>
            </a:pPr>
            <a:endParaRPr lang="ru-RU" dirty="0" smtClean="0">
              <a:latin typeface="Calibri" panose="020F0502020204030204" pitchFamily="34" charset="0"/>
            </a:endParaRPr>
          </a:p>
          <a:p>
            <a:pPr algn="just" eaLnBrk="1" hangingPunct="1">
              <a:defRPr/>
            </a:pPr>
            <a:endParaRPr lang="ru-RU" dirty="0" smtClean="0">
              <a:latin typeface="Calibri" panose="020F0502020204030204" pitchFamily="34" charset="0"/>
            </a:endParaRPr>
          </a:p>
          <a:p>
            <a:pPr algn="just" eaLnBrk="1" hangingPunct="1">
              <a:defRPr/>
            </a:pPr>
            <a:endParaRPr lang="ru-RU" dirty="0">
              <a:latin typeface="Calibri" panose="020F0502020204030204" pitchFamily="34" charset="0"/>
            </a:endParaRPr>
          </a:p>
          <a:p>
            <a:pPr algn="just" eaLnBrk="1" hangingPunct="1">
              <a:defRPr/>
            </a:pPr>
            <a:endParaRPr lang="uk-UA" dirty="0">
              <a:latin typeface="Calibri" panose="020F0502020204030204" pitchFamily="34" charset="0"/>
            </a:endParaRPr>
          </a:p>
          <a:p>
            <a:pPr eaLnBrk="1" hangingPunct="1">
              <a:defRPr/>
            </a:pPr>
            <a:r>
              <a:rPr lang="ru-RU" dirty="0">
                <a:latin typeface="Calibri" panose="020F0502020204030204" pitchFamily="34" charset="0"/>
              </a:rPr>
              <a:t> </a:t>
            </a:r>
            <a:endParaRPr lang="uk-UA" dirty="0">
              <a:latin typeface="Calibri" panose="020F0502020204030204" pitchFamily="34" charset="0"/>
            </a:endParaRPr>
          </a:p>
          <a:p>
            <a:pPr algn="just" eaLnBrk="1" hangingPunct="1">
              <a:lnSpc>
                <a:spcPts val="1675"/>
              </a:lnSpc>
              <a:defRPr/>
            </a:pPr>
            <a:endParaRPr lang="ru-RU" b="1" dirty="0" smtClean="0">
              <a:latin typeface="Arial" charset="0"/>
              <a:cs typeface="Arial" charset="0"/>
            </a:endParaRPr>
          </a:p>
        </p:txBody>
      </p:sp>
      <p:sp>
        <p:nvSpPr>
          <p:cNvPr id="50180" name="TextBox 1"/>
          <p:cNvSpPr txBox="1">
            <a:spLocks noChangeArrowheads="1"/>
          </p:cNvSpPr>
          <p:nvPr/>
        </p:nvSpPr>
        <p:spPr bwMode="auto">
          <a:xfrm>
            <a:off x="8850313" y="6515100"/>
            <a:ext cx="155575" cy="214313"/>
          </a:xfrm>
          <a:prstGeom prst="rect">
            <a:avLst/>
          </a:prstGeom>
          <a:noFill/>
          <a:ln w="9525">
            <a:noFill/>
            <a:miter lim="800000"/>
            <a:headEnd/>
            <a:tailEnd/>
          </a:ln>
        </p:spPr>
        <p:txBody>
          <a:bodyPr>
            <a:spAutoFit/>
          </a:bodyPr>
          <a:lstStyle/>
          <a:p>
            <a:r>
              <a:rPr lang="ru-RU" sz="800"/>
              <a:t>9</a:t>
            </a:r>
            <a:endParaRPr lang="uk-UA" sz="800"/>
          </a:p>
        </p:txBody>
      </p:sp>
      <p:pic>
        <p:nvPicPr>
          <p:cNvPr id="50181" name="Picture 3" descr="C:\Users\KhmilenkoMA\Pictures\Новая папка\call101.jpg"/>
          <p:cNvPicPr>
            <a:picLocks noChangeAspect="1" noChangeArrowheads="1"/>
          </p:cNvPicPr>
          <p:nvPr/>
        </p:nvPicPr>
        <p:blipFill>
          <a:blip r:embed="rId2"/>
          <a:srcRect/>
          <a:stretch>
            <a:fillRect/>
          </a:stretch>
        </p:blipFill>
        <p:spPr bwMode="auto">
          <a:xfrm>
            <a:off x="1784350" y="2244725"/>
            <a:ext cx="1778000" cy="1184275"/>
          </a:xfrm>
          <a:prstGeom prst="rect">
            <a:avLst/>
          </a:prstGeom>
          <a:noFill/>
          <a:ln w="9525">
            <a:noFill/>
            <a:miter lim="800000"/>
            <a:headEnd/>
            <a:tailEnd/>
          </a:ln>
        </p:spPr>
      </p:pic>
      <p:pic>
        <p:nvPicPr>
          <p:cNvPr id="50182" name="Picture 4" descr="C:\Users\KhmilenkoMA\Pictures\Новая папка\i6RNOI3RV.jpg"/>
          <p:cNvPicPr>
            <a:picLocks noChangeAspect="1" noChangeArrowheads="1"/>
          </p:cNvPicPr>
          <p:nvPr/>
        </p:nvPicPr>
        <p:blipFill>
          <a:blip r:embed="rId3"/>
          <a:srcRect/>
          <a:stretch>
            <a:fillRect/>
          </a:stretch>
        </p:blipFill>
        <p:spPr bwMode="auto">
          <a:xfrm>
            <a:off x="4098925" y="2244725"/>
            <a:ext cx="2482850" cy="1184275"/>
          </a:xfrm>
          <a:prstGeom prst="rect">
            <a:avLst/>
          </a:prstGeom>
          <a:noFill/>
          <a:ln w="9525">
            <a:noFill/>
            <a:miter lim="800000"/>
            <a:headEnd/>
            <a:tailEnd/>
          </a:ln>
        </p:spPr>
      </p:pic>
      <p:pic>
        <p:nvPicPr>
          <p:cNvPr id="50183" name="Picture 5" descr="C:\Users\KhmilenkoMA\Pictures\Новая папка\dsc00853.jpg"/>
          <p:cNvPicPr>
            <a:picLocks noChangeAspect="1" noChangeArrowheads="1"/>
          </p:cNvPicPr>
          <p:nvPr/>
        </p:nvPicPr>
        <p:blipFill>
          <a:blip r:embed="rId4"/>
          <a:srcRect/>
          <a:stretch>
            <a:fillRect/>
          </a:stretch>
        </p:blipFill>
        <p:spPr bwMode="auto">
          <a:xfrm>
            <a:off x="107950" y="4806950"/>
            <a:ext cx="3022600" cy="2025650"/>
          </a:xfrm>
          <a:prstGeom prst="rect">
            <a:avLst/>
          </a:prstGeom>
          <a:noFill/>
          <a:ln w="9525">
            <a:noFill/>
            <a:miter lim="800000"/>
            <a:headEnd/>
            <a:tailEnd/>
          </a:ln>
        </p:spPr>
      </p:pic>
      <p:pic>
        <p:nvPicPr>
          <p:cNvPr id="50184" name="Picture 6" descr="C:\Users\KhmilenkoMA\Pictures\Новая папка\emergency_information.jpg"/>
          <p:cNvPicPr>
            <a:picLocks noChangeAspect="1" noChangeArrowheads="1"/>
          </p:cNvPicPr>
          <p:nvPr/>
        </p:nvPicPr>
        <p:blipFill>
          <a:blip r:embed="rId5"/>
          <a:srcRect/>
          <a:stretch>
            <a:fillRect/>
          </a:stretch>
        </p:blipFill>
        <p:spPr bwMode="auto">
          <a:xfrm>
            <a:off x="3651250" y="4648200"/>
            <a:ext cx="2012950" cy="1509713"/>
          </a:xfrm>
          <a:prstGeom prst="rect">
            <a:avLst/>
          </a:prstGeom>
          <a:noFill/>
          <a:ln w="9525">
            <a:noFill/>
            <a:miter lim="800000"/>
            <a:headEnd/>
            <a:tailEnd/>
          </a:ln>
        </p:spPr>
      </p:pic>
      <p:pic>
        <p:nvPicPr>
          <p:cNvPr id="50185" name="Picture 7" descr="C:\Users\KhmilenkoMA\Pictures\Новая папка\iM0GOXB69.jpg"/>
          <p:cNvPicPr>
            <a:picLocks noChangeAspect="1" noChangeArrowheads="1"/>
          </p:cNvPicPr>
          <p:nvPr/>
        </p:nvPicPr>
        <p:blipFill>
          <a:blip r:embed="rId6"/>
          <a:srcRect/>
          <a:stretch>
            <a:fillRect/>
          </a:stretch>
        </p:blipFill>
        <p:spPr bwMode="auto">
          <a:xfrm>
            <a:off x="6423025" y="4648200"/>
            <a:ext cx="142875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Angles">
  <a:themeElements>
    <a:clrScheme name="Corporate Scheme">
      <a:dk1>
        <a:srgbClr val="3E3E3E"/>
      </a:dk1>
      <a:lt1>
        <a:sysClr val="window" lastClr="FFFFFF"/>
      </a:lt1>
      <a:dk2>
        <a:srgbClr val="7F7F7F"/>
      </a:dk2>
      <a:lt2>
        <a:srgbClr val="F8F8F8"/>
      </a:lt2>
      <a:accent1>
        <a:srgbClr val="FFDD00"/>
      </a:accent1>
      <a:accent2>
        <a:srgbClr val="F2F2F2"/>
      </a:accent2>
      <a:accent3>
        <a:srgbClr val="FF9900"/>
      </a:accent3>
      <a:accent4>
        <a:srgbClr val="FFC000"/>
      </a:accent4>
      <a:accent5>
        <a:srgbClr val="D9D9D9"/>
      </a:accent5>
      <a:accent6>
        <a:srgbClr val="BFBFBF"/>
      </a:accent6>
      <a:hlink>
        <a:srgbClr val="5F5F5F"/>
      </a:hlink>
      <a:folHlink>
        <a:srgbClr val="F2F2F2"/>
      </a:folHlink>
    </a:clrScheme>
    <a:fontScheme name="Corporate Template">
      <a:majorFont>
        <a:latin typeface="Arial"/>
        <a:ea typeface=""/>
        <a:cs typeface=""/>
      </a:majorFont>
      <a:minorFont>
        <a:latin typeface="Arial"/>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Angles">
  <a:themeElements>
    <a:clrScheme name="Corporate Scheme">
      <a:dk1>
        <a:srgbClr val="3E3E3E"/>
      </a:dk1>
      <a:lt1>
        <a:sysClr val="window" lastClr="FFFFFF"/>
      </a:lt1>
      <a:dk2>
        <a:srgbClr val="7F7F7F"/>
      </a:dk2>
      <a:lt2>
        <a:srgbClr val="F8F8F8"/>
      </a:lt2>
      <a:accent1>
        <a:srgbClr val="FFDD00"/>
      </a:accent1>
      <a:accent2>
        <a:srgbClr val="F2F2F2"/>
      </a:accent2>
      <a:accent3>
        <a:srgbClr val="FF9900"/>
      </a:accent3>
      <a:accent4>
        <a:srgbClr val="FFC000"/>
      </a:accent4>
      <a:accent5>
        <a:srgbClr val="D9D9D9"/>
      </a:accent5>
      <a:accent6>
        <a:srgbClr val="BFBFBF"/>
      </a:accent6>
      <a:hlink>
        <a:srgbClr val="5F5F5F"/>
      </a:hlink>
      <a:folHlink>
        <a:srgbClr val="F2F2F2"/>
      </a:folHlink>
    </a:clrScheme>
    <a:fontScheme name="Corporate Template">
      <a:majorFont>
        <a:latin typeface="Arial"/>
        <a:ea typeface=""/>
        <a:cs typeface=""/>
      </a:majorFont>
      <a:minorFont>
        <a:latin typeface="Arial"/>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12942</TotalTime>
  <Words>2022</Words>
  <Application>Microsoft Office PowerPoint</Application>
  <PresentationFormat>On-screen Show (4:3)</PresentationFormat>
  <Paragraphs>217</Paragraphs>
  <Slides>18</Slides>
  <Notes>2</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15</vt:i4>
      </vt:variant>
      <vt:variant>
        <vt:lpstr>Заголовки слайдов</vt:lpstr>
      </vt:variant>
      <vt:variant>
        <vt:i4>18</vt:i4>
      </vt:variant>
    </vt:vector>
  </HeadingPairs>
  <TitlesOfParts>
    <vt:vector size="38" baseType="lpstr">
      <vt:lpstr>Arial</vt:lpstr>
      <vt:lpstr>Calibri</vt:lpstr>
      <vt:lpstr>Wingdings</vt:lpstr>
      <vt:lpstr>SimSun</vt:lpstr>
      <vt:lpstr>Pattaya</vt:lpstr>
      <vt:lpstr>Специальное оформление</vt:lpstr>
      <vt:lpstr>12_Angles</vt:lpstr>
      <vt:lpstr>Angles</vt:lpstr>
      <vt:lpstr>12_Angles</vt:lpstr>
      <vt:lpstr>12_Angles</vt:lpstr>
      <vt:lpstr>12_Angles</vt:lpstr>
      <vt:lpstr>12_Angles</vt:lpstr>
      <vt:lpstr>12_Angles</vt:lpstr>
      <vt:lpstr>12_Angles</vt:lpstr>
      <vt:lpstr>12_Angles</vt:lpstr>
      <vt:lpstr>12_Angles</vt:lpstr>
      <vt:lpstr>12_Angles</vt:lpstr>
      <vt:lpstr>Angles</vt:lpstr>
      <vt:lpstr>Angles</vt:lpstr>
      <vt:lpstr>Angles</vt:lpstr>
      <vt:lpstr>ОРГАНІЗАЦІЯ ЕВАКУАЦІЇ З БУДІВЕЛЬ ТА СПОРУД ПРИ ВИНИКНЕННІ ПОЖЕЖІ</vt:lpstr>
      <vt:lpstr>СОДЕРЖАНИЕ                                                        № СЛАЙДА</vt:lpstr>
      <vt:lpstr>1. Мета</vt:lpstr>
      <vt:lpstr>2. НЕБЕЗПЕЧНІ ФАКТОРИ ПОЖЕЖІ</vt:lpstr>
      <vt:lpstr>НЕБЕЗПЕЧНІ ФАКТОРИ ПОЖЕЖІ</vt:lpstr>
      <vt:lpstr>2. Що необхідно знати перш за все.</vt:lpstr>
      <vt:lpstr>ОСНОВНЫЕ ТРЕБОВАНИЯ К ПУТЯМ ЭВАКУАЦИИ</vt:lpstr>
      <vt:lpstr>3. ДЕЙСТВИЯ ВО ВРЕМЯ ПОЖАРА</vt:lpstr>
      <vt:lpstr>3. ДЕЙСТВИЯ ВО ВРЕМЯ ПОЖАРА</vt:lpstr>
      <vt:lpstr>3. ДЕЙСТВИЯ ВО ВРЕМЯ ПОЖАРА</vt:lpstr>
      <vt:lpstr>3. ДЕЙСТВИЯ ВО ВРЕМЯ ПОЖАРА</vt:lpstr>
      <vt:lpstr>3. ДЕЙСТВИЯ ВО ВРЕМЯ ПОЖАРА</vt:lpstr>
      <vt:lpstr>3. ДЕЙСТВИЯ ВО ВРЕМЯ ПОЖАРА</vt:lpstr>
      <vt:lpstr>3. ДЕЙСТВИЯ ВО ВРЕМЯ ПОЖАРА</vt:lpstr>
      <vt:lpstr>3. ДЕЙСТВИЯ ВО ВРЕМЯ ПОЖАРА</vt:lpstr>
      <vt:lpstr>3. ДЕЙСТВИЯ ВО ВРЕМЯ ПОЖАРА</vt:lpstr>
      <vt:lpstr>3. ДЕЙСТВИЯ ВО ВРЕМЯ ПОЖАРА</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МАТЕРИАЛЫ</dc:title>
  <dc:creator>Skvirskaya Elena</dc:creator>
  <cp:lastModifiedBy>temp</cp:lastModifiedBy>
  <cp:revision>661</cp:revision>
  <cp:lastPrinted>2014-04-22T13:09:42Z</cp:lastPrinted>
  <dcterms:created xsi:type="dcterms:W3CDTF">2012-12-03T10:15:50Z</dcterms:created>
  <dcterms:modified xsi:type="dcterms:W3CDTF">2023-01-03T17:09:12Z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d5a3bc36-221d-4848-96de-7c17010b921d</vt:lpwstr>
  </property>
  <property fmtid="{D5CDD505-2E9C-101B-9397-08002B2CF9AE}" pid="3" name="ContentTypeId">
    <vt:lpwstr>0x0101002C814CF1FAE94C4C90B89085C021BBC2</vt:lpwstr>
  </property>
  <property fmtid="{D5CDD505-2E9C-101B-9397-08002B2CF9AE}" pid="4" name="_dlc_DocId">
    <vt:lpwstr>DHFJYCZC3FY7-5-22</vt:lpwstr>
  </property>
  <property fmtid="{D5CDD505-2E9C-101B-9397-08002B2CF9AE}" pid="5" name="_dlc_DocIdUrl">
    <vt:lpwstr>http://portal.dtek.com/docs/_layouts/DocIdRedir.aspx?ID=DHFJYCZC3FY7-5-22, DHFJYCZC3FY7-5-22</vt:lpwstr>
  </property>
  <property fmtid="{D5CDD505-2E9C-101B-9397-08002B2CF9AE}" pid="6" name="Ответственный">
    <vt:lpwstr/>
  </property>
</Properties>
</file>