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1161" r:id="rId2"/>
  </p:sldIdLst>
  <p:sldSz cx="6858000" cy="9906000" type="A4"/>
  <p:notesSz cx="6669088" cy="9928225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7">
          <p15:clr>
            <a:srgbClr val="A4A3A4"/>
          </p15:clr>
        </p15:guide>
        <p15:guide id="2" orient="horz" pos="4407">
          <p15:clr>
            <a:srgbClr val="A4A3A4"/>
          </p15:clr>
        </p15:guide>
        <p15:guide id="3" pos="4253">
          <p15:clr>
            <a:srgbClr val="A4A3A4"/>
          </p15:clr>
        </p15:guide>
        <p15:guide id="4" pos="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A9"/>
    <a:srgbClr val="FFFFFF"/>
    <a:srgbClr val="EBBFAD"/>
    <a:srgbClr val="FFB64B"/>
    <a:srgbClr val="4D4D4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6" autoAdjust="0"/>
    <p:restoredTop sz="92518" autoAdjust="0"/>
  </p:normalViewPr>
  <p:slideViewPr>
    <p:cSldViewPr snapToGrid="0">
      <p:cViewPr varScale="1">
        <p:scale>
          <a:sx n="92" d="100"/>
          <a:sy n="92" d="100"/>
        </p:scale>
        <p:origin x="2970" y="96"/>
      </p:cViewPr>
      <p:guideLst>
        <p:guide orient="horz" pos="987"/>
        <p:guide orient="horz" pos="4407"/>
        <p:guide pos="4253"/>
        <p:guide pos="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44F86F1-CC0E-48DE-B074-D8B61F6DD6FE}" type="datetimeFigureOut">
              <a:rPr lang="ru-RU"/>
              <a:pPr>
                <a:defRPr/>
              </a:pPr>
              <a:t>19.08.2022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0F2C0EC-1B89-447D-82F3-B43A2A1CB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67BD763-7A90-4A72-B35A-F123B31264FD}" type="datetimeFigureOut">
              <a:rPr lang="en-US"/>
              <a:pPr>
                <a:defRPr/>
              </a:pPr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C57D05-214E-48B1-84B5-0A008CD46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46288" y="742950"/>
            <a:ext cx="2576512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image" Target="../media/image7.jpeg"/><Relationship Id="rId2" Type="http://schemas.openxmlformats.org/officeDocument/2006/relationships/tags" Target="../tags/tag10.xml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image" Target="../media/image6.png"/><Relationship Id="rId5" Type="http://schemas.openxmlformats.org/officeDocument/2006/relationships/tags" Target="../tags/tag13.xml"/><Relationship Id="rId10" Type="http://schemas.openxmlformats.org/officeDocument/2006/relationships/image" Target="../media/image5.emf"/><Relationship Id="rId4" Type="http://schemas.openxmlformats.org/officeDocument/2006/relationships/tags" Target="../tags/tag12.xml"/><Relationship Id="rId9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image" Target="../media/image4.jpeg"/><Relationship Id="rId2" Type="http://schemas.openxmlformats.org/officeDocument/2006/relationships/tags" Target="../tags/tag49.xml"/><Relationship Id="rId1" Type="http://schemas.openxmlformats.org/officeDocument/2006/relationships/vmlDrawing" Target="../drawings/vmlDrawing11.vml"/><Relationship Id="rId6" Type="http://schemas.openxmlformats.org/officeDocument/2006/relationships/tags" Target="../tags/tag53.xml"/><Relationship Id="rId11" Type="http://schemas.openxmlformats.org/officeDocument/2006/relationships/image" Target="../media/image3.emf"/><Relationship Id="rId5" Type="http://schemas.openxmlformats.org/officeDocument/2006/relationships/tags" Target="../tags/tag52.xml"/><Relationship Id="rId10" Type="http://schemas.openxmlformats.org/officeDocument/2006/relationships/oleObject" Target="../embeddings/oleObject14.bin"/><Relationship Id="rId4" Type="http://schemas.openxmlformats.org/officeDocument/2006/relationships/tags" Target="../tags/tag51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8.emf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oleObject" Target="../embeddings/oleObject17.bin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image" Target="../media/image4.jpeg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tags" Target="../tags/tag60.xml"/><Relationship Id="rId11" Type="http://schemas.openxmlformats.org/officeDocument/2006/relationships/image" Target="../media/image3.emf"/><Relationship Id="rId5" Type="http://schemas.openxmlformats.org/officeDocument/2006/relationships/tags" Target="../tags/tag59.xml"/><Relationship Id="rId10" Type="http://schemas.openxmlformats.org/officeDocument/2006/relationships/oleObject" Target="../embeddings/oleObject16.bin"/><Relationship Id="rId4" Type="http://schemas.openxmlformats.org/officeDocument/2006/relationships/tags" Target="../tags/tag58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8.emf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image" Target="../media/image4.jpeg"/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12" Type="http://schemas.openxmlformats.org/officeDocument/2006/relationships/image" Target="../media/image3.emf"/><Relationship Id="rId2" Type="http://schemas.openxmlformats.org/officeDocument/2006/relationships/tags" Target="../tags/tag63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7.xml"/><Relationship Id="rId11" Type="http://schemas.openxmlformats.org/officeDocument/2006/relationships/oleObject" Target="../embeddings/oleObject18.bin"/><Relationship Id="rId5" Type="http://schemas.openxmlformats.org/officeDocument/2006/relationships/tags" Target="../tags/tag66.xml"/><Relationship Id="rId15" Type="http://schemas.openxmlformats.org/officeDocument/2006/relationships/image" Target="../media/image8.emf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oleObject" Target="../embeddings/oleObject19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image" Target="../media/image4.jpeg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image" Target="../media/image3.emf"/><Relationship Id="rId2" Type="http://schemas.openxmlformats.org/officeDocument/2006/relationships/tags" Target="../tags/tag71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14.vml"/><Relationship Id="rId6" Type="http://schemas.openxmlformats.org/officeDocument/2006/relationships/tags" Target="../tags/tag75.xml"/><Relationship Id="rId11" Type="http://schemas.openxmlformats.org/officeDocument/2006/relationships/oleObject" Target="../embeddings/oleObject20.bin"/><Relationship Id="rId5" Type="http://schemas.openxmlformats.org/officeDocument/2006/relationships/tags" Target="../tags/tag74.xml"/><Relationship Id="rId15" Type="http://schemas.openxmlformats.org/officeDocument/2006/relationships/image" Target="../media/image10.emf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oleObject" Target="../embeddings/oleObject2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0.xml"/><Relationship Id="rId7" Type="http://schemas.openxmlformats.org/officeDocument/2006/relationships/oleObject" Target="../embeddings/oleObject6.bin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10" Type="http://schemas.openxmlformats.org/officeDocument/2006/relationships/image" Target="../media/image7.jpeg"/><Relationship Id="rId4" Type="http://schemas.openxmlformats.org/officeDocument/2006/relationships/tags" Target="../tags/tag21.xml"/><Relationship Id="rId9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7.vml"/><Relationship Id="rId6" Type="http://schemas.openxmlformats.org/officeDocument/2006/relationships/tags" Target="../tags/tag27.xml"/><Relationship Id="rId11" Type="http://schemas.openxmlformats.org/officeDocument/2006/relationships/image" Target="../media/image7.jpeg"/><Relationship Id="rId5" Type="http://schemas.openxmlformats.org/officeDocument/2006/relationships/tags" Target="../tags/tag26.xml"/><Relationship Id="rId10" Type="http://schemas.openxmlformats.org/officeDocument/2006/relationships/image" Target="../media/image6.png"/><Relationship Id="rId4" Type="http://schemas.openxmlformats.org/officeDocument/2006/relationships/tags" Target="../tags/tag25.xml"/><Relationship Id="rId9" Type="http://schemas.openxmlformats.org/officeDocument/2006/relationships/image" Target="../media/image8.emf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oleObject" Target="../embeddings/oleObject9.bin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image" Target="../media/image4.jpeg"/><Relationship Id="rId2" Type="http://schemas.openxmlformats.org/officeDocument/2006/relationships/tags" Target="../tags/tag28.xml"/><Relationship Id="rId1" Type="http://schemas.openxmlformats.org/officeDocument/2006/relationships/vmlDrawing" Target="../drawings/vmlDrawing8.vml"/><Relationship Id="rId6" Type="http://schemas.openxmlformats.org/officeDocument/2006/relationships/tags" Target="../tags/tag32.xml"/><Relationship Id="rId11" Type="http://schemas.openxmlformats.org/officeDocument/2006/relationships/image" Target="../media/image3.emf"/><Relationship Id="rId5" Type="http://schemas.openxmlformats.org/officeDocument/2006/relationships/tags" Target="../tags/tag31.xml"/><Relationship Id="rId10" Type="http://schemas.openxmlformats.org/officeDocument/2006/relationships/oleObject" Target="../embeddings/oleObject8.bin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8.emf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oleObject" Target="../embeddings/oleObject11.bin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image" Target="../media/image4.jpeg"/><Relationship Id="rId2" Type="http://schemas.openxmlformats.org/officeDocument/2006/relationships/tags" Target="../tags/tag3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9.xml"/><Relationship Id="rId11" Type="http://schemas.openxmlformats.org/officeDocument/2006/relationships/image" Target="../media/image3.emf"/><Relationship Id="rId5" Type="http://schemas.openxmlformats.org/officeDocument/2006/relationships/tags" Target="../tags/tag38.xml"/><Relationship Id="rId10" Type="http://schemas.openxmlformats.org/officeDocument/2006/relationships/oleObject" Target="../embeddings/oleObject10.bin"/><Relationship Id="rId4" Type="http://schemas.openxmlformats.org/officeDocument/2006/relationships/tags" Target="../tags/tag37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8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oleObject" Target="../embeddings/oleObject13.bin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12" Type="http://schemas.openxmlformats.org/officeDocument/2006/relationships/image" Target="../media/image4.jpeg"/><Relationship Id="rId2" Type="http://schemas.openxmlformats.org/officeDocument/2006/relationships/tags" Target="../tags/tag42.xml"/><Relationship Id="rId1" Type="http://schemas.openxmlformats.org/officeDocument/2006/relationships/vmlDrawing" Target="../drawings/vmlDrawing10.vml"/><Relationship Id="rId6" Type="http://schemas.openxmlformats.org/officeDocument/2006/relationships/tags" Target="../tags/tag46.xml"/><Relationship Id="rId11" Type="http://schemas.openxmlformats.org/officeDocument/2006/relationships/image" Target="../media/image3.emf"/><Relationship Id="rId5" Type="http://schemas.openxmlformats.org/officeDocument/2006/relationships/tags" Target="../tags/tag45.xml"/><Relationship Id="rId10" Type="http://schemas.openxmlformats.org/officeDocument/2006/relationships/oleObject" Target="../embeddings/oleObject12.bin"/><Relationship Id="rId4" Type="http://schemas.openxmlformats.org/officeDocument/2006/relationships/tags" Target="../tags/tag44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9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7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utoShape 10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white">
          <a:xfrm rot="18012657" flipH="1" flipV="1">
            <a:off x="2316163" y="5837238"/>
            <a:ext cx="3178175" cy="1724025"/>
          </a:xfrm>
          <a:prstGeom prst="pentagon">
            <a:avLst/>
          </a:prstGeom>
          <a:noFill/>
          <a:ln w="12700" cap="flat" cmpd="sng" algn="ctr">
            <a:solidFill>
              <a:schemeClr val="bg1"/>
            </a:solidFill>
            <a:prstDash val="solid"/>
            <a:headEnd/>
            <a:tailEnd/>
          </a:ln>
          <a:effectLst/>
        </p:spPr>
        <p:txBody>
          <a:bodyPr rot="10800000" vert="eaVert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" name="Группа 2"/>
          <p:cNvGrpSpPr>
            <a:grpSpLocks/>
          </p:cNvGrpSpPr>
          <p:nvPr userDrawn="1">
            <p:custDataLst>
              <p:tags r:id="rId4"/>
            </p:custDataLst>
          </p:nvPr>
        </p:nvGrpSpPr>
        <p:grpSpPr bwMode="auto">
          <a:xfrm>
            <a:off x="-112713" y="0"/>
            <a:ext cx="6970713" cy="9906000"/>
            <a:chOff x="-151313" y="0"/>
            <a:chExt cx="9295313" cy="6858000"/>
          </a:xfrm>
        </p:grpSpPr>
        <p:grpSp>
          <p:nvGrpSpPr>
            <p:cNvPr id="5" name="Группа 1"/>
            <p:cNvGrpSpPr>
              <a:grpSpLocks/>
            </p:cNvGrpSpPr>
            <p:nvPr userDrawn="1"/>
          </p:nvGrpSpPr>
          <p:grpSpPr bwMode="auto">
            <a:xfrm>
              <a:off x="-1012" y="0"/>
              <a:ext cx="9145012" cy="6858000"/>
              <a:chOff x="-1012" y="0"/>
              <a:chExt cx="9145012" cy="6858000"/>
            </a:xfrm>
          </p:grpSpPr>
          <p:sp>
            <p:nvSpPr>
              <p:cNvPr id="12" name="Rectangle 14"/>
              <p:cNvSpPr/>
              <p:nvPr userDrawn="1"/>
            </p:nvSpPr>
            <p:spPr bwMode="white">
              <a:xfrm>
                <a:off x="3104482" y="3454278"/>
                <a:ext cx="6039518" cy="34037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7"/>
              <p:cNvSpPr/>
              <p:nvPr userDrawn="1"/>
            </p:nvSpPr>
            <p:spPr>
              <a:xfrm>
                <a:off x="-1012" y="5214938"/>
                <a:ext cx="3105494" cy="1643062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"/>
              <p:cNvSpPr/>
              <p:nvPr userDrawn="1"/>
            </p:nvSpPr>
            <p:spPr>
              <a:xfrm>
                <a:off x="3104482" y="0"/>
                <a:ext cx="6039518" cy="3429000"/>
              </a:xfrm>
              <a:prstGeom prst="rect">
                <a:avLst/>
              </a:prstGeom>
              <a:solidFill>
                <a:srgbClr val="FFD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5"/>
              <p:cNvSpPr/>
              <p:nvPr userDrawn="1"/>
            </p:nvSpPr>
            <p:spPr>
              <a:xfrm>
                <a:off x="-1012" y="0"/>
                <a:ext cx="3105494" cy="521493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AutoShape 5"/>
            <p:cNvSpPr>
              <a:spLocks noChangeArrowheads="1"/>
            </p:cNvSpPr>
            <p:nvPr userDrawn="1"/>
          </p:nvSpPr>
          <p:spPr bwMode="white">
            <a:xfrm rot="18071188">
              <a:off x="-96681" y="1082630"/>
              <a:ext cx="2200275" cy="2296838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 userDrawn="1"/>
          </p:nvSpPr>
          <p:spPr bwMode="white">
            <a:xfrm>
              <a:off x="1942303" y="13188"/>
              <a:ext cx="2307422" cy="2193681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 userDrawn="1"/>
          </p:nvSpPr>
          <p:spPr bwMode="white">
            <a:xfrm flipV="1">
              <a:off x="1946537" y="4657725"/>
              <a:ext cx="2307422" cy="2193681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rot="10800000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 userDrawn="1"/>
          </p:nvSpPr>
          <p:spPr bwMode="white">
            <a:xfrm rot="3580510" flipH="1">
              <a:off x="4164642" y="1138681"/>
              <a:ext cx="2200275" cy="2296837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rot="10800000"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0" name="AutoShape 9"/>
            <p:cNvSpPr>
              <a:spLocks noChangeArrowheads="1"/>
            </p:cNvSpPr>
            <p:nvPr userDrawn="1"/>
          </p:nvSpPr>
          <p:spPr bwMode="white">
            <a:xfrm rot="3587343" flipV="1">
              <a:off x="-101973" y="3469781"/>
              <a:ext cx="2200275" cy="2298956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1" name="AutoShape 11"/>
            <p:cNvSpPr>
              <a:spLocks noChangeArrowheads="1"/>
            </p:cNvSpPr>
            <p:nvPr userDrawn="1"/>
          </p:nvSpPr>
          <p:spPr bwMode="white">
            <a:xfrm>
              <a:off x="1764483" y="2314575"/>
              <a:ext cx="2686348" cy="2212365"/>
            </a:xfrm>
            <a:prstGeom prst="hexagon">
              <a:avLst>
                <a:gd name="adj" fmla="val 28961"/>
                <a:gd name="vf" fmla="val 115470"/>
              </a:avLst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16" name="Date Placeholder 3"/>
          <p:cNvSpPr txBox="1">
            <a:spLocks/>
          </p:cNvSpPr>
          <p:nvPr userDrawn="1">
            <p:custDataLst>
              <p:tags r:id="rId5"/>
            </p:custDataLst>
          </p:nvPr>
        </p:nvSpPr>
        <p:spPr>
          <a:xfrm>
            <a:off x="2343150" y="9347200"/>
            <a:ext cx="1562100" cy="31273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>
                <a:solidFill>
                  <a:srgbClr val="3E3E3E"/>
                </a:solidFill>
                <a:latin typeface="+mn-lt"/>
              </a:rPr>
              <a:t>КОНФИДЕНЦИАЛЬНО</a:t>
            </a:r>
            <a:endParaRPr lang="en-US" dirty="0">
              <a:solidFill>
                <a:srgbClr val="3E3E3E"/>
              </a:solidFill>
              <a:latin typeface="+mn-lt"/>
            </a:endParaRPr>
          </a:p>
        </p:txBody>
      </p:sp>
      <p:pic>
        <p:nvPicPr>
          <p:cNvPr id="17" name="Picture 3" descr="C:\Users\Semenova Olga\AppData\Local\Microsoft\Windows\Temporary Internet Files\Content.Outlook\TYJD7WW8\Novator logo (2).PNG"/>
          <p:cNvPicPr>
            <a:picLocks noChangeArrowheads="1"/>
          </p:cNvPicPr>
          <p:nvPr userDrawn="1">
            <p:custDataLst>
              <p:tags r:id="rId6"/>
            </p:custDataLst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2328863" y="5121275"/>
            <a:ext cx="9985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C:\Users\Semenova Olga\Desktop\5480642.jpg"/>
          <p:cNvPicPr>
            <a:picLocks noChangeArrowheads="1"/>
          </p:cNvPicPr>
          <p:nvPr userDrawn="1">
            <p:custDataLst>
              <p:tags r:id="rId7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5803900" y="9161463"/>
            <a:ext cx="8334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7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7A5A08C-8EDE-4190-8887-325CFB04897C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12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8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7844" y="1539200"/>
            <a:ext cx="6625800" cy="73060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844" y="171600"/>
            <a:ext cx="6625800" cy="73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1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8830A42-520D-44F5-97C3-4FB94D6A7D73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8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2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5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6E177A6-4496-4A2F-BF54-2873E21C33E7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8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6" name="think-cell Slide" r:id="rId14" imgW="360" imgH="360" progId="">
                  <p:embed/>
                </p:oleObj>
              </mc:Choice>
              <mc:Fallback>
                <p:oleObj name="think-cell Slide" r:id="rId14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2"/>
          <p:cNvSpPr txBox="1"/>
          <p:nvPr userDrawn="1">
            <p:custDataLst>
              <p:tags r:id="rId9"/>
            </p:custDataLst>
          </p:nvPr>
        </p:nvSpPr>
        <p:spPr>
          <a:xfrm>
            <a:off x="6597650" y="9426575"/>
            <a:ext cx="142875" cy="182563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571E847-06B6-44B6-90C8-95BAF0A1E762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9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0DF6DDC-FAE1-4C0F-ABC5-7A44F3BD45FB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10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0" name="think-cell Slide" r:id="rId14" imgW="360" imgH="360" progId="">
                  <p:embed/>
                </p:oleObj>
              </mc:Choice>
              <mc:Fallback>
                <p:oleObj name="think-cell Slide" r:id="rId14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3" descr="C:\Users\Semenova Olga\AppData\Local\Microsoft\Windows\Temporary Internet Files\Content.Outlook\TYJD7WW8\Novator logo (2).PNG"/>
          <p:cNvPicPr>
            <a:picLocks noChangeArrowheads="1"/>
          </p:cNvPicPr>
          <p:nvPr userDrawn="1">
            <p:custDataLst>
              <p:tags r:id="rId9"/>
            </p:custDataLst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1588" y="-38100"/>
            <a:ext cx="2533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87" y="989399"/>
            <a:ext cx="6594871" cy="8443968"/>
          </a:xfrm>
          <a:prstGeom prst="rect">
            <a:avLst/>
          </a:prstGeom>
        </p:spPr>
        <p:txBody>
          <a:bodyPr/>
          <a:lstStyle>
            <a:lvl1pPr>
              <a:defRPr sz="1400" b="0">
                <a:latin typeface="Calibri" pitchFamily="34" charset="0"/>
                <a:cs typeface="Calibri" pitchFamily="34" charset="0"/>
              </a:defRPr>
            </a:lvl1pPr>
            <a:lvl2pPr marL="87313" indent="-87313">
              <a:buClrTx/>
              <a:buSzPct val="90000"/>
              <a:defRPr sz="1200">
                <a:latin typeface="Calibri" pitchFamily="34" charset="0"/>
                <a:cs typeface="Calibri" pitchFamily="34" charset="0"/>
              </a:defRPr>
            </a:lvl2pPr>
            <a:lvl3pPr marL="271463" indent="-96838">
              <a:buClrTx/>
              <a:buSzPct val="90000"/>
              <a:defRPr sz="1200">
                <a:latin typeface="Calibri" pitchFamily="34" charset="0"/>
                <a:cs typeface="Calibri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7844" y="1539200"/>
            <a:ext cx="6625800" cy="730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844" y="171600"/>
            <a:ext cx="6625800" cy="733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844" y="171600"/>
            <a:ext cx="6625800" cy="733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2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3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Группа 8"/>
          <p:cNvGrpSpPr>
            <a:grpSpLocks/>
          </p:cNvGrpSpPr>
          <p:nvPr userDrawn="1">
            <p:custDataLst>
              <p:tags r:id="rId3"/>
            </p:custDataLst>
          </p:nvPr>
        </p:nvGrpSpPr>
        <p:grpSpPr bwMode="auto">
          <a:xfrm>
            <a:off x="0" y="-261938"/>
            <a:ext cx="2835275" cy="10415588"/>
            <a:chOff x="3" y="-171400"/>
            <a:chExt cx="3779910" cy="7202445"/>
          </a:xfrm>
        </p:grpSpPr>
        <p:sp>
          <p:nvSpPr>
            <p:cNvPr id="6" name="Rectangle 15"/>
            <p:cNvSpPr/>
            <p:nvPr userDrawn="1"/>
          </p:nvSpPr>
          <p:spPr bwMode="gray">
            <a:xfrm rot="16200000">
              <a:off x="-2147814" y="2153157"/>
              <a:ext cx="6852257" cy="2556624"/>
            </a:xfrm>
            <a:prstGeom prst="rect">
              <a:avLst/>
            </a:prstGeom>
            <a:solidFill>
              <a:srgbClr val="FFD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white">
            <a:xfrm rot="12671188">
              <a:off x="1299479" y="4483130"/>
              <a:ext cx="2463502" cy="2547915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white">
            <a:xfrm rot="16200000">
              <a:off x="15799" y="2172833"/>
              <a:ext cx="2558894" cy="2522762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white">
            <a:xfrm rot="19780510" flipH="1">
              <a:off x="1316411" y="-171400"/>
              <a:ext cx="2463502" cy="2547916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rot="10800000"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</p:grpSp>
      <p:pic>
        <p:nvPicPr>
          <p:cNvPr id="10" name="Picture 3" descr="C:\Users\Semenova Olga\AppData\Local\Microsoft\Windows\Temporary Internet Files\Content.Outlook\TYJD7WW8\Novator logo (2).PNG"/>
          <p:cNvPicPr>
            <a:picLocks noChangeArrowheads="1"/>
          </p:cNvPicPr>
          <p:nvPr userDrawn="1">
            <p:custDataLst>
              <p:tags r:id="rId4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1928813" y="1012825"/>
            <a:ext cx="9985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C:\Users\Semenova Olga\Desktop\5480642.jpg"/>
          <p:cNvPicPr>
            <a:picLocks noChangeArrowheads="1"/>
          </p:cNvPicPr>
          <p:nvPr userDrawn="1">
            <p:custDataLst>
              <p:tags r:id="rId5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5803900" y="9161463"/>
            <a:ext cx="8334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929287" y="171600"/>
            <a:ext cx="4313643" cy="733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928814" y="1543227"/>
            <a:ext cx="4313635" cy="39348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77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1"/>
          <p:cNvSpPr txBox="1"/>
          <p:nvPr userDrawn="1">
            <p:custDataLst>
              <p:tags r:id="rId3"/>
            </p:custDataLst>
          </p:nvPr>
        </p:nvSpPr>
        <p:spPr>
          <a:xfrm>
            <a:off x="3243263" y="4960938"/>
            <a:ext cx="16573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>
                <a:solidFill>
                  <a:srgbClr val="3E3E3E"/>
                </a:solidFill>
                <a:latin typeface="+mn-lt"/>
              </a:rPr>
              <a:t>Thank You Slide</a:t>
            </a:r>
            <a:endParaRPr lang="en-US" b="1" cap="small" dirty="0">
              <a:solidFill>
                <a:srgbClr val="3E3E3E"/>
              </a:solidFill>
              <a:latin typeface="+mn-lt"/>
            </a:endParaRPr>
          </a:p>
        </p:txBody>
      </p:sp>
      <p:grpSp>
        <p:nvGrpSpPr>
          <p:cNvPr id="4" name="Группа 8"/>
          <p:cNvGrpSpPr>
            <a:grpSpLocks/>
          </p:cNvGrpSpPr>
          <p:nvPr userDrawn="1">
            <p:custDataLst>
              <p:tags r:id="rId4"/>
            </p:custDataLst>
          </p:nvPr>
        </p:nvGrpSpPr>
        <p:grpSpPr bwMode="auto">
          <a:xfrm>
            <a:off x="0" y="-261938"/>
            <a:ext cx="2835275" cy="10415588"/>
            <a:chOff x="3" y="-171400"/>
            <a:chExt cx="3779910" cy="7202445"/>
          </a:xfrm>
        </p:grpSpPr>
        <p:sp>
          <p:nvSpPr>
            <p:cNvPr id="5" name="Rectangle 15"/>
            <p:cNvSpPr/>
            <p:nvPr userDrawn="1"/>
          </p:nvSpPr>
          <p:spPr bwMode="gray">
            <a:xfrm rot="16200000">
              <a:off x="-2147814" y="2153157"/>
              <a:ext cx="6852257" cy="2556624"/>
            </a:xfrm>
            <a:prstGeom prst="rect">
              <a:avLst/>
            </a:prstGeom>
            <a:solidFill>
              <a:srgbClr val="FFD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white">
            <a:xfrm rot="12671188">
              <a:off x="1299479" y="4483130"/>
              <a:ext cx="2463502" cy="2547915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white">
            <a:xfrm rot="16200000">
              <a:off x="15799" y="2172833"/>
              <a:ext cx="2558894" cy="2522762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white">
            <a:xfrm rot="19780510" flipH="1">
              <a:off x="1316411" y="-171400"/>
              <a:ext cx="2463502" cy="2547916"/>
            </a:xfrm>
            <a:prstGeom prst="pentagon">
              <a:avLst/>
            </a:prstGeom>
            <a:noFill/>
            <a:ln w="12700" cap="flat" cmpd="sng" algn="ctr">
              <a:solidFill>
                <a:schemeClr val="bg1">
                  <a:alpha val="70000"/>
                </a:schemeClr>
              </a:solidFill>
              <a:prstDash val="solid"/>
              <a:headEnd/>
              <a:tailEnd/>
            </a:ln>
            <a:effectLst/>
          </p:spPr>
          <p:txBody>
            <a:bodyPr rot="10800000" vert="eaVert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 dirty="0">
                <a:solidFill>
                  <a:srgbClr val="000000"/>
                </a:solidFill>
                <a:latin typeface="Calibri"/>
              </a:endParaRPr>
            </a:p>
          </p:txBody>
        </p:sp>
      </p:grpSp>
      <p:pic>
        <p:nvPicPr>
          <p:cNvPr id="9" name="Picture 3" descr="C:\Users\Semenova Olga\AppData\Local\Microsoft\Windows\Temporary Internet Files\Content.Outlook\TYJD7WW8\Novator logo (2).PNG"/>
          <p:cNvPicPr>
            <a:picLocks noChangeArrowheads="1"/>
          </p:cNvPicPr>
          <p:nvPr userDrawn="1">
            <p:custDataLst>
              <p:tags r:id="rId5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1928813" y="495300"/>
            <a:ext cx="9985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C:\Users\Semenova Olga\Desktop\5480642.jpg"/>
          <p:cNvPicPr>
            <a:picLocks noChangeArrowheads="1"/>
          </p:cNvPicPr>
          <p:nvPr userDrawn="1">
            <p:custDataLst>
              <p:tags r:id="rId6"/>
            </p:custDataLst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5803900" y="9161463"/>
            <a:ext cx="8334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5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C350A887-C953-4009-94E5-D74C4D3C1D52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9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6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9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BE42E62-BC68-46A4-B93C-B85A6DF44062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8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0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3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C:\Users\Semenova Olga\Desktop\5480642.jpg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5"/>
          <p:cNvSpPr/>
          <p:nvPr>
            <p:custDataLst>
              <p:tags r:id="rId4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15"/>
          <p:cNvSpPr/>
          <p:nvPr>
            <p:custDataLst>
              <p:tags r:id="rId5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Прямоугольник 16"/>
          <p:cNvSpPr/>
          <p:nvPr>
            <p:custDataLst>
              <p:tags r:id="rId6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2"/>
          <p:cNvSpPr txBox="1"/>
          <p:nvPr>
            <p:custDataLst>
              <p:tags r:id="rId7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2F7E396-7CC6-4256-B987-615D53563290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  <p:graphicFrame>
        <p:nvGraphicFramePr>
          <p:cNvPr id="12" name="Object 2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1588" y="1588"/>
          <a:ext cx="0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4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0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7844" y="1539200"/>
            <a:ext cx="6625800" cy="730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844" y="171600"/>
            <a:ext cx="6625800" cy="733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26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5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23" Type="http://schemas.openxmlformats.org/officeDocument/2006/relationships/tags" Target="../tags/tag9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22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37" name="Object 189"/>
          <p:cNvGraphicFramePr>
            <a:graphicFrameLocks/>
          </p:cNvGraphicFramePr>
          <p:nvPr>
            <p:custDataLst>
              <p:tags r:id="rId16"/>
            </p:custDataLst>
          </p:nvPr>
        </p:nvGraphicFramePr>
        <p:xfrm>
          <a:off x="1588" y="1588"/>
          <a:ext cx="1587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think-cell Slide" r:id="rId24" imgW="360" imgH="360" progId="">
                  <p:embed/>
                </p:oleObj>
              </mc:Choice>
              <mc:Fallback>
                <p:oleObj name="think-cell Slide" r:id="rId24" imgW="360" imgH="360" progId="">
                  <p:embed/>
                  <p:pic>
                    <p:nvPicPr>
                      <p:cNvPr id="0" name="Picture 189"/>
                      <p:cNvPicPr>
                        <a:picLocks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39" name="Picture 4" descr="C:\Users\Semenova Olga\Desktop\5480642.jpg"/>
          <p:cNvPicPr>
            <a:picLocks noChangeArrowheads="1"/>
          </p:cNvPicPr>
          <p:nvPr>
            <p:custDataLst>
              <p:tags r:id="rId17"/>
            </p:custDataLst>
          </p:nvPr>
        </p:nvPicPr>
        <p:blipFill>
          <a:blip r:embed="rId26"/>
          <a:srcRect/>
          <a:stretch>
            <a:fillRect/>
          </a:stretch>
        </p:blipFill>
        <p:spPr bwMode="auto">
          <a:xfrm>
            <a:off x="139700" y="9480550"/>
            <a:ext cx="6731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5"/>
          <p:cNvSpPr/>
          <p:nvPr>
            <p:custDataLst>
              <p:tags r:id="rId18"/>
            </p:custDataLst>
          </p:nvPr>
        </p:nvSpPr>
        <p:spPr>
          <a:xfrm rot="16200000" flipV="1">
            <a:off x="3019425" y="-3052763"/>
            <a:ext cx="817563" cy="6856413"/>
          </a:xfrm>
          <a:prstGeom prst="rect">
            <a:avLst/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>
            <p:custDataLst>
              <p:tags r:id="rId19"/>
            </p:custDataLst>
          </p:nvPr>
        </p:nvSpPr>
        <p:spPr>
          <a:xfrm>
            <a:off x="835025" y="9480550"/>
            <a:ext cx="5580063" cy="33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7" name="Прямоугольник 16"/>
          <p:cNvSpPr/>
          <p:nvPr>
            <p:custDataLst>
              <p:tags r:id="rId20"/>
            </p:custDataLst>
          </p:nvPr>
        </p:nvSpPr>
        <p:spPr>
          <a:xfrm>
            <a:off x="6440488" y="9480550"/>
            <a:ext cx="300037" cy="3270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117475" y="171450"/>
            <a:ext cx="6624638" cy="73342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244" name="Text Placeholder 11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117475" y="1541463"/>
            <a:ext cx="6626225" cy="730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" name="TextBox 12"/>
          <p:cNvSpPr txBox="1"/>
          <p:nvPr>
            <p:custDataLst>
              <p:tags r:id="rId23"/>
            </p:custDataLst>
          </p:nvPr>
        </p:nvSpPr>
        <p:spPr>
          <a:xfrm>
            <a:off x="6464300" y="9472613"/>
            <a:ext cx="252413" cy="355600"/>
          </a:xfrm>
          <a:prstGeom prst="rect">
            <a:avLst/>
          </a:prstGeom>
          <a:noFill/>
          <a:ln/>
          <a:effectLst/>
        </p:spPr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76CABB3-A1D2-4583-A8D6-16C9D656478B}" type="slidenum">
              <a:rPr lang="en-US" sz="800">
                <a:solidFill>
                  <a:srgbClr val="4D4D4D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4D4D4D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b="1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" pitchFamily="34" charset="0"/>
        </a:defRPr>
      </a:lvl9pPr>
    </p:titleStyle>
    <p:bodyStyle>
      <a:lvl1pPr marL="87313" indent="-87313" algn="l" rtl="0" fontAlgn="base">
        <a:spcBef>
          <a:spcPts val="800"/>
        </a:spcBef>
        <a:spcAft>
          <a:spcPct val="0"/>
        </a:spcAft>
        <a:buFont typeface="Arial" charset="0"/>
        <a:defRPr sz="14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361950" indent="-171450" algn="l" rtl="0" fontAlgn="base">
        <a:spcBef>
          <a:spcPts val="300"/>
        </a:spcBef>
        <a:spcAft>
          <a:spcPct val="0"/>
        </a:spcAft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28650" indent="-180975" algn="l" rtl="0" fontAlgn="base">
        <a:spcBef>
          <a:spcPts val="300"/>
        </a:spcBef>
        <a:spcAft>
          <a:spcPct val="0"/>
        </a:spcAft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895350" indent="-171450" algn="l" rtl="0" fontAlgn="base">
        <a:spcBef>
          <a:spcPts val="3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1162050" indent="-171450" algn="l" rtl="0" fontAlgn="base">
        <a:spcBef>
          <a:spcPts val="3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tx1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12" Type="http://schemas.openxmlformats.org/officeDocument/2006/relationships/notesSlide" Target="../notesSlides/notesSlide1.xml"/><Relationship Id="rId17" Type="http://schemas.openxmlformats.org/officeDocument/2006/relationships/image" Target="../media/image15.jpeg"/><Relationship Id="rId2" Type="http://schemas.openxmlformats.org/officeDocument/2006/relationships/tags" Target="../tags/tag80.xml"/><Relationship Id="rId16" Type="http://schemas.openxmlformats.org/officeDocument/2006/relationships/image" Target="../media/image14.jpeg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slideLayout" Target="../slideLayouts/slideLayout13.xml"/><Relationship Id="rId5" Type="http://schemas.openxmlformats.org/officeDocument/2006/relationships/tags" Target="../tags/tag83.xml"/><Relationship Id="rId15" Type="http://schemas.openxmlformats.org/officeDocument/2006/relationships/image" Target="../media/image13.jpeg"/><Relationship Id="rId10" Type="http://schemas.openxmlformats.org/officeDocument/2006/relationships/tags" Target="../tags/tag88.xml"/><Relationship Id="rId19" Type="http://schemas.openxmlformats.org/officeDocument/2006/relationships/image" Target="../media/image17.png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031" name="Group 3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14313" y="1449388"/>
          <a:ext cx="6643687" cy="7433312"/>
        </p:xfrm>
        <a:graphic>
          <a:graphicData uri="http://schemas.openxmlformats.org/drawingml/2006/table">
            <a:tbl>
              <a:tblPr/>
              <a:tblGrid>
                <a:gridCol w="2154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4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случае возникновения загорания углекислотный огнетушитель применяется следующим образом</a:t>
                      </a: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Порядок выполнения операций</a:t>
                      </a: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Акцент внимания</a:t>
                      </a: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Время</a:t>
                      </a: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1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Огнетушитель снять с того места, где он размещен – ниша пожарного крана или специальный подвес (крепление), размещенное не выше 1,5 метра от уровня пола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Огнетушитель должен быть исправен.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Огнетушитель считается исправным если: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Он прошел техническое обслуживание в соответствии с инструкцией по эксплуатации (имеется стикер)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</a:t>
                      </a: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Находится на специальном подвесе или в нише пожарного крана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Опломбирован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Раструб прикручен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Выдернуть пломбу, которая устанавливается на фиксаторе-чеке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Пломба сдергивается резким движением, фиксатор должен быть свободен от опломбировочного материала (проволочка)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Выдернуть фиксатор-чеку, фиксирующую две части рукоятки в стационарном положении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Чека выдергивается любым удобным образом, огнетушитель удерживается в удобным положении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Рукоятки огнетушителя совместить   </a:t>
                      </a:r>
                      <a:endParaRPr kumimoji="0" lang="uk-UA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Свободная рука поддерживает огнетушитель за днище баллона. При этом не бойтесь переохлаждения кистей рук, т.к. охлаждению подвергается только раструб и запорно-пусковая арматура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Раструб направлять в очаг горения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Необходимо помнить что тушение должно происходить на безопасном для Вас расстоянии 1,5 – 2 метра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зависимости от объема баллона огнетушитель работает от 15 до 30 секунд, тушит любые сгораемые материалы, в том числе и объекты под напряжением до 1000в.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9530" marB="4953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>
            <p:custDataLst>
              <p:tags r:id="rId2"/>
            </p:custDataLst>
          </p:nvPr>
        </p:nvSpPr>
        <p:spPr>
          <a:xfrm rot="10800000" flipV="1">
            <a:off x="242888" y="3001963"/>
            <a:ext cx="179387" cy="177800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3" name="Прямоугольник 32"/>
          <p:cNvSpPr/>
          <p:nvPr>
            <p:custDataLst>
              <p:tags r:id="rId3"/>
            </p:custDataLst>
          </p:nvPr>
        </p:nvSpPr>
        <p:spPr>
          <a:xfrm>
            <a:off x="290513" y="4095750"/>
            <a:ext cx="179387" cy="17938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" name="Прямоугольник 26"/>
          <p:cNvSpPr/>
          <p:nvPr>
            <p:custDataLst>
              <p:tags r:id="rId4"/>
            </p:custDataLst>
          </p:nvPr>
        </p:nvSpPr>
        <p:spPr>
          <a:xfrm>
            <a:off x="241300" y="5226050"/>
            <a:ext cx="180975" cy="17938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1355725" y="7277100"/>
            <a:ext cx="0" cy="53975"/>
          </a:xfrm>
          <a:prstGeom prst="line">
            <a:avLst/>
          </a:prstGeom>
          <a:ln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9013" name="Picture 4" descr="http://4vector.com/i/free-vector-high-tension-danger-clip-art_110931_High_Tension_Danger_clip_art_hight.pn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5903913" y="6532563"/>
            <a:ext cx="300037" cy="231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5" name="Прямоугольник 34"/>
          <p:cNvSpPr/>
          <p:nvPr>
            <p:custDataLst>
              <p:tags r:id="rId6"/>
            </p:custDataLst>
          </p:nvPr>
        </p:nvSpPr>
        <p:spPr>
          <a:xfrm>
            <a:off x="271463" y="6726238"/>
            <a:ext cx="179387" cy="180975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159015" name="Picture 197" descr="D:\Работа\первичные средства\первичные средства\DSC02452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413000" y="1995488"/>
            <a:ext cx="1706563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016" name="Picture 20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447925" y="5562600"/>
            <a:ext cx="1624013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018" name="Picture 204" descr="C:\Users\User\Desktop\DSC00354.JP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459038" y="3182938"/>
            <a:ext cx="1706562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019" name="Picture 206" descr="C:\Users\User\Desktop\DSC00355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432050" y="4321175"/>
            <a:ext cx="1704975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7"/>
          <p:cNvSpPr/>
          <p:nvPr/>
        </p:nvSpPr>
        <p:spPr>
          <a:xfrm>
            <a:off x="1697038" y="4430713"/>
            <a:ext cx="979487" cy="187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 err="1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911350" y="5549900"/>
            <a:ext cx="977900" cy="19685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 err="1">
              <a:solidFill>
                <a:schemeClr val="tx1"/>
              </a:solidFill>
            </a:endParaRPr>
          </a:p>
        </p:txBody>
      </p:sp>
      <p:pic>
        <p:nvPicPr>
          <p:cNvPr id="159022" name="Picture 35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8"/>
          <a:srcRect/>
          <a:stretch>
            <a:fillRect/>
          </a:stretch>
        </p:blipFill>
        <p:spPr bwMode="auto">
          <a:xfrm>
            <a:off x="177800" y="987425"/>
            <a:ext cx="390525" cy="319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9023" name="Прямоугольник 9"/>
          <p:cNvSpPr>
            <a:spLocks noChangeArrowheads="1"/>
          </p:cNvSpPr>
          <p:nvPr/>
        </p:nvSpPr>
        <p:spPr bwMode="auto">
          <a:xfrm>
            <a:off x="638175" y="985838"/>
            <a:ext cx="1558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Критический шаг, неукоснительное выполнение</a:t>
            </a:r>
          </a:p>
        </p:txBody>
      </p:sp>
      <p:pic>
        <p:nvPicPr>
          <p:cNvPr id="159024" name="Picture 4" descr="http://4vector.com/i/free-vector-high-tension-danger-clip-art_110931_High_Tension_Danger_clip_art_hight.pn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2039938" y="941388"/>
            <a:ext cx="417512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9025" name="Прямоугольник 11"/>
          <p:cNvSpPr>
            <a:spLocks noChangeArrowheads="1"/>
          </p:cNvSpPr>
          <p:nvPr/>
        </p:nvSpPr>
        <p:spPr bwMode="auto">
          <a:xfrm>
            <a:off x="2438400" y="949325"/>
            <a:ext cx="1881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Внимание к технике безопасности и экологии</a:t>
            </a:r>
          </a:p>
        </p:txBody>
      </p:sp>
      <p:pic>
        <p:nvPicPr>
          <p:cNvPr id="159026" name="Picture 32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4114800" y="1044575"/>
            <a:ext cx="407988" cy="32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9027" name="Прямоугольник 12"/>
          <p:cNvSpPr>
            <a:spLocks noChangeArrowheads="1"/>
          </p:cNvSpPr>
          <p:nvPr/>
        </p:nvSpPr>
        <p:spPr bwMode="auto">
          <a:xfrm>
            <a:off x="4579938" y="1066800"/>
            <a:ext cx="21129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Точность соблюдения требований НТД</a:t>
            </a:r>
          </a:p>
        </p:txBody>
      </p:sp>
      <p:pic>
        <p:nvPicPr>
          <p:cNvPr id="159028" name="Picture 32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5794375" y="2909888"/>
            <a:ext cx="407988" cy="322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0" y="-50799"/>
            <a:ext cx="6858000" cy="8508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j-lt"/>
                <a:cs typeface="Pattaya" panose="00000500000000000000" pitchFamily="2" charset="-34"/>
              </a:rPr>
              <a:t>ПРИМЕНЕНИЕ УЛЕКИСЛОТНЫХ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j-lt"/>
                <a:cs typeface="Pattaya" panose="00000500000000000000" pitchFamily="2" charset="-34"/>
              </a:rPr>
              <a:t>ОГНЕТУШИТЕЛЕЙ</a:t>
            </a:r>
            <a:endParaRPr lang="en-US" sz="2400" b="1" dirty="0" err="1" smtClean="0">
              <a:solidFill>
                <a:schemeClr val="tx1"/>
              </a:solidFill>
              <a:latin typeface="+mj-lt"/>
              <a:cs typeface="Pattaya" panose="00000500000000000000" pitchFamily="2" charset="-34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147" y="9363581"/>
            <a:ext cx="704562" cy="51954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err="1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254&quot;/&gt;&lt;CPresentation id=&quot;1&quot;&gt;&lt;m_precDefaultNumber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strFormatTime&gt;%#d.%#m.%y&lt;/m_strFormatTime&gt;&lt;/m_precDefaultDate&gt;&lt;m_precDefaultYear&gt;&lt;m_strFormatTime&gt;%Y&lt;/m_strFormatTime&gt;&lt;/m_precDefaultYear&gt;&lt;m_precDefaultQuarter&gt;&lt;m_strFormatTime&gt;Q%5&lt;/m_strFormatTime&gt;&lt;/m_precDefaultQuarter&gt;&lt;m_precDefaultMonth&gt;&lt;m_strFormatTime&gt;%1&lt;/m_strFormatTime&gt;&lt;/m_precDefaultMonth&gt;&lt;m_precDefaultWeek&gt;&lt;m_strFormatTime&gt;%4&lt;/m_strFormatTime&gt;&lt;/m_precDefaultWeek&gt;&lt;m_precDefaultDay&gt;&lt;m_strFormatTime&gt;%#d&lt;/m_strFormatTime&gt;&lt;/m_precDefaultDay&gt;&lt;m_mruColor&gt;&lt;m_vecMRU length=&quot;1&quot;&gt;&lt;elem m_fUsage=&quot;1.89999999999999990000E+000&quot;&gt;&lt;m_ppcolschidx val=&quot;0&quot;/&gt;&lt;m_rgb r=&quot;0&quot; g=&quot;9f&quot; b=&quot;a9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2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etEe2VGa0mNWTZqowL3L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cnX1vgpSEeUh95VxeXne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ps0fTFE20eVm2ChL7PrN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EdsXjzc0kWyAu9zfogXE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jPSWnBjmU6pbIPBNtYYq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Y051g_3dESBBLquHPjrh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BnCpwN90CrH26itQwXV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pbPrO0_rESIWD4Eie2c_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L4zaaivcEaBiW.l0qliL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BHRIgap0qlmZBuCHRp_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yLjbshz3keQeJYn8GUTx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SwDLVVp1Ui5Z.iP5xDPg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5TRX.EaRk.lU7OocrRnX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yN0F5MmEysfMcvdiht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HP0X_L7EaU1K4j1Cn1i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6qy.uRxE2TkBkZpqlq9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I_0h0R0UChuQejdwmjs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lOMAf.oUyqtfLZO2Dgw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BnCpwN90CrH26itQwXV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pSxglwQNk27LjZ1Gwqad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vQPqaICUaFWRGCmquto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g6riJXkB0WbsnmfHfl_q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oKkWeoil0CSJcp3Aq9g3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_IN5hQQ5kaWFIufk2HIe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R6rwcqQOUKfGVAv.OwVe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_IN5hQQ5kaWFIufk2HIe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JoXsgWBdUyR4U2mLXTt0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R6rwcqQOUKfGVAv.OwVe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98MeKXf0md9Ro_._Ta0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98MeKXf0md9Ro_._Ta0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kVQVeIUevpV1ts45slg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Corporate Scheme">
      <a:dk1>
        <a:srgbClr val="3E3E3E"/>
      </a:dk1>
      <a:lt1>
        <a:sysClr val="window" lastClr="FFFFFF"/>
      </a:lt1>
      <a:dk2>
        <a:srgbClr val="7F7F7F"/>
      </a:dk2>
      <a:lt2>
        <a:srgbClr val="F8F8F8"/>
      </a:lt2>
      <a:accent1>
        <a:srgbClr val="FFDD00"/>
      </a:accent1>
      <a:accent2>
        <a:srgbClr val="F2F2F2"/>
      </a:accent2>
      <a:accent3>
        <a:srgbClr val="FF9900"/>
      </a:accent3>
      <a:accent4>
        <a:srgbClr val="FFC000"/>
      </a:accent4>
      <a:accent5>
        <a:srgbClr val="D9D9D9"/>
      </a:accent5>
      <a:accent6>
        <a:srgbClr val="BFBFBF"/>
      </a:accent6>
      <a:hlink>
        <a:srgbClr val="5F5F5F"/>
      </a:hlink>
      <a:folHlink>
        <a:srgbClr val="F2F2F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226</Words>
  <Application>Microsoft Office PowerPoint</Application>
  <PresentationFormat>Лист A4 (210x297 мм)</PresentationFormat>
  <Paragraphs>37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Pattaya</vt:lpstr>
      <vt:lpstr>Times New Roman</vt:lpstr>
      <vt:lpstr>Wingdings</vt:lpstr>
      <vt:lpstr>blank</vt:lpstr>
      <vt:lpstr>think-cell Slide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2</cp:revision>
  <dcterms:created xsi:type="dcterms:W3CDTF">2014-04-23T05:22:56Z</dcterms:created>
  <dcterms:modified xsi:type="dcterms:W3CDTF">2022-08-19T09:56:28Z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Name">
    <vt:lpwstr>A4</vt:lpwstr>
  </property>
  <property fmtid="{D5CDD505-2E9C-101B-9397-08002B2CF9AE}" pid="3" name="Format Name">
    <vt:lpwstr>DTEK-A4</vt:lpwstr>
  </property>
  <property fmtid="{D5CDD505-2E9C-101B-9397-08002B2CF9AE}" pid="4" name="ContentTypeId">
    <vt:lpwstr>0x0101006358666AA3F0FD4D943941C4FA8352AA</vt:lpwstr>
  </property>
</Properties>
</file>